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bmp" ContentType="image/bmp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8" r:id="rId2"/>
    <p:sldId id="394" r:id="rId3"/>
    <p:sldId id="391" r:id="rId4"/>
    <p:sldId id="392" r:id="rId5"/>
    <p:sldId id="403" r:id="rId6"/>
    <p:sldId id="393" r:id="rId7"/>
    <p:sldId id="402" r:id="rId8"/>
    <p:sldId id="351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373" r:id="rId17"/>
    <p:sldId id="386" r:id="rId18"/>
    <p:sldId id="389" r:id="rId19"/>
    <p:sldId id="350" r:id="rId20"/>
    <p:sldId id="335" r:id="rId21"/>
    <p:sldId id="404" r:id="rId22"/>
    <p:sldId id="413" r:id="rId23"/>
    <p:sldId id="408" r:id="rId24"/>
    <p:sldId id="415" r:id="rId25"/>
    <p:sldId id="416" r:id="rId26"/>
    <p:sldId id="409" r:id="rId27"/>
    <p:sldId id="410" r:id="rId28"/>
    <p:sldId id="411" r:id="rId29"/>
    <p:sldId id="412" r:id="rId30"/>
    <p:sldId id="364" r:id="rId31"/>
    <p:sldId id="371" r:id="rId32"/>
    <p:sldId id="337" r:id="rId33"/>
    <p:sldId id="338" r:id="rId34"/>
    <p:sldId id="379" r:id="rId35"/>
    <p:sldId id="406" r:id="rId36"/>
    <p:sldId id="374" r:id="rId37"/>
    <p:sldId id="405" r:id="rId38"/>
    <p:sldId id="414" r:id="rId39"/>
    <p:sldId id="390" r:id="rId40"/>
  </p:sldIdLst>
  <p:sldSz cx="9144000" cy="6858000" type="screen4x3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A50021"/>
    <a:srgbClr val="FF5050"/>
    <a:srgbClr val="F2F2F2"/>
    <a:srgbClr val="6C0015"/>
    <a:srgbClr val="92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7" autoAdjust="0"/>
    <p:restoredTop sz="89950" autoAdjust="0"/>
  </p:normalViewPr>
  <p:slideViewPr>
    <p:cSldViewPr>
      <p:cViewPr>
        <p:scale>
          <a:sx n="100" d="100"/>
          <a:sy n="100" d="100"/>
        </p:scale>
        <p:origin x="-102" y="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9DAB4-01A2-4FD2-9B66-D4A2641783E3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C43BC7-0B40-4B4C-99FB-28C8161FD48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Sara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4DF56C84-89D4-4629-A632-3808C0769F8A}" type="par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BA3358C-66C5-48F5-963F-6792D8BB1315}" type="sib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36FCE294-578E-4239-AA31-8C08B22CBF44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dirty="0" smtClean="0">
            <a:latin typeface="Times" pitchFamily="18" charset="0"/>
            <a:cs typeface="Times" pitchFamily="18" charset="0"/>
          </a:endParaRPr>
        </a:p>
      </dgm:t>
    </dgm:pt>
    <dgm:pt modelId="{D494B079-AF16-4075-A7E2-AF54262D5CAC}" type="par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FDDD0C38-717B-4AA4-BCC7-19368C518786}" type="sib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12DB3D6-486D-4652-9F17-1663BA2EE29E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7B2F91A-3286-4D3E-BF6D-B3BCB753CF51}" type="par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CF3F127-4A04-4686-A96C-310A1DA53C50}" type="sib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B845101C-6DC6-492E-AD3D-3F1BE3B050E4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8B6581C-5934-4EE7-B48E-47FF6E70D1F7}" type="parTrans" cxnId="{74B8E8A6-E3AB-4141-8882-C5F1A7A3028A}">
      <dgm:prSet/>
      <dgm:spPr/>
      <dgm:t>
        <a:bodyPr/>
        <a:lstStyle/>
        <a:p>
          <a:endParaRPr lang="en-US"/>
        </a:p>
      </dgm:t>
    </dgm:pt>
    <dgm:pt modelId="{16FC23EA-2453-42C7-B3D6-8AB0DCAA2332}" type="sibTrans" cxnId="{74B8E8A6-E3AB-4141-8882-C5F1A7A3028A}">
      <dgm:prSet/>
      <dgm:spPr/>
      <dgm:t>
        <a:bodyPr/>
        <a:lstStyle/>
        <a:p>
          <a:endParaRPr lang="en-US"/>
        </a:p>
      </dgm:t>
    </dgm:pt>
    <dgm:pt modelId="{473440C5-C520-4226-8A7F-47C9AC0CABB2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C7E859E-CA6F-40CA-91D6-A4ECE88EA240}" type="parTrans" cxnId="{8A340835-FD91-43B8-B901-E86FB532849D}">
      <dgm:prSet/>
      <dgm:spPr/>
      <dgm:t>
        <a:bodyPr/>
        <a:lstStyle/>
        <a:p>
          <a:endParaRPr lang="en-US"/>
        </a:p>
      </dgm:t>
    </dgm:pt>
    <dgm:pt modelId="{EBE354EA-1E1D-463F-AF14-3FF9C9F3EE35}" type="sibTrans" cxnId="{8A340835-FD91-43B8-B901-E86FB532849D}">
      <dgm:prSet/>
      <dgm:spPr/>
      <dgm:t>
        <a:bodyPr/>
        <a:lstStyle/>
        <a:p>
          <a:endParaRPr lang="en-US"/>
        </a:p>
      </dgm:t>
    </dgm:pt>
    <dgm:pt modelId="{C632B0BE-FB50-4BED-956A-ADDFD579CF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E4C43C1-705F-49B7-B466-C2CF2C5637F7}" type="parTrans" cxnId="{F36C0FB9-42D0-49B6-8BD5-E20FF6930E1E}">
      <dgm:prSet/>
      <dgm:spPr/>
      <dgm:t>
        <a:bodyPr/>
        <a:lstStyle/>
        <a:p>
          <a:endParaRPr lang="en-US"/>
        </a:p>
      </dgm:t>
    </dgm:pt>
    <dgm:pt modelId="{22F7CD6A-04E9-481C-AA91-CE8F40FD0887}" type="sibTrans" cxnId="{F36C0FB9-42D0-49B6-8BD5-E20FF6930E1E}">
      <dgm:prSet/>
      <dgm:spPr/>
      <dgm:t>
        <a:bodyPr/>
        <a:lstStyle/>
        <a:p>
          <a:endParaRPr lang="en-US"/>
        </a:p>
      </dgm:t>
    </dgm:pt>
    <dgm:pt modelId="{A3E90851-5523-4195-BF44-EE29A49306CB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</dgm:t>
    </dgm:pt>
    <dgm:pt modelId="{B280A47B-1F1D-4D85-A9D3-C35E3F34B122}" type="parTrans" cxnId="{02BBAE6A-8836-4414-AFFB-BB91739848F1}">
      <dgm:prSet/>
      <dgm:spPr/>
      <dgm:t>
        <a:bodyPr/>
        <a:lstStyle/>
        <a:p>
          <a:endParaRPr lang="en-US"/>
        </a:p>
      </dgm:t>
    </dgm:pt>
    <dgm:pt modelId="{515120D7-B924-4A51-8882-FA7AB323D7A4}" type="sibTrans" cxnId="{02BBAE6A-8836-4414-AFFB-BB91739848F1}">
      <dgm:prSet/>
      <dgm:spPr/>
      <dgm:t>
        <a:bodyPr/>
        <a:lstStyle/>
        <a:p>
          <a:endParaRPr lang="en-US"/>
        </a:p>
      </dgm:t>
    </dgm:pt>
    <dgm:pt modelId="{FC352735-91DD-4872-9A13-BB59DD998080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</dgm:t>
    </dgm:pt>
    <dgm:pt modelId="{A5FD8AD8-5934-45EC-BDF5-F7A63E9D5C65}" type="parTrans" cxnId="{8EA38D67-BC93-4C3F-8B87-8F3A80FAB4B8}">
      <dgm:prSet/>
      <dgm:spPr/>
      <dgm:t>
        <a:bodyPr/>
        <a:lstStyle/>
        <a:p>
          <a:endParaRPr lang="en-US"/>
        </a:p>
      </dgm:t>
    </dgm:pt>
    <dgm:pt modelId="{6608F31A-CEB8-4016-B473-61AE0F622C20}" type="sibTrans" cxnId="{8EA38D67-BC93-4C3F-8B87-8F3A80FAB4B8}">
      <dgm:prSet/>
      <dgm:spPr/>
      <dgm:t>
        <a:bodyPr/>
        <a:lstStyle/>
        <a:p>
          <a:endParaRPr lang="en-US"/>
        </a:p>
      </dgm:t>
    </dgm:pt>
    <dgm:pt modelId="{35CDCF9D-8603-4868-9AA8-C6854BF41F5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gm:t>
    </dgm:pt>
    <dgm:pt modelId="{647980E4-36BE-4E61-8FD0-EA6D21306A32}" type="parTrans" cxnId="{03D0F556-5CF3-43BA-9086-C0C353A4CE62}">
      <dgm:prSet/>
      <dgm:spPr/>
      <dgm:t>
        <a:bodyPr/>
        <a:lstStyle/>
        <a:p>
          <a:endParaRPr lang="en-US"/>
        </a:p>
      </dgm:t>
    </dgm:pt>
    <dgm:pt modelId="{F630D8BE-21C6-4024-A767-5650403A55A1}" type="sibTrans" cxnId="{03D0F556-5CF3-43BA-9086-C0C353A4CE62}">
      <dgm:prSet/>
      <dgm:spPr/>
      <dgm:t>
        <a:bodyPr/>
        <a:lstStyle/>
        <a:p>
          <a:endParaRPr lang="en-US"/>
        </a:p>
      </dgm:t>
    </dgm:pt>
    <dgm:pt modelId="{3AC74038-1798-4045-A1C6-54F8E6B5F5CC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EB7523AD-62F0-4C89-899C-AF924BFDF325}" type="parTrans" cxnId="{F15B4B30-77E8-41BA-BE8A-43354E64EAB9}">
      <dgm:prSet/>
      <dgm:spPr/>
      <dgm:t>
        <a:bodyPr/>
        <a:lstStyle/>
        <a:p>
          <a:endParaRPr lang="en-US"/>
        </a:p>
      </dgm:t>
    </dgm:pt>
    <dgm:pt modelId="{65043AFA-418A-4947-A76A-2936A29DC319}" type="sibTrans" cxnId="{F15B4B30-77E8-41BA-BE8A-43354E64EAB9}">
      <dgm:prSet/>
      <dgm:spPr/>
      <dgm:t>
        <a:bodyPr/>
        <a:lstStyle/>
        <a:p>
          <a:endParaRPr lang="en-US"/>
        </a:p>
      </dgm:t>
    </dgm:pt>
    <dgm:pt modelId="{08C65B1D-1751-494C-81B9-22B6D701E6FD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94622AF-44B8-4F24-B2C3-41601843BD39}" type="parTrans" cxnId="{D1BD02AC-FD77-4CA5-A2BC-1B781E1C9C7F}">
      <dgm:prSet/>
      <dgm:spPr/>
      <dgm:t>
        <a:bodyPr/>
        <a:lstStyle/>
        <a:p>
          <a:endParaRPr lang="en-US"/>
        </a:p>
      </dgm:t>
    </dgm:pt>
    <dgm:pt modelId="{B09735A5-470D-4AD3-8C51-5BA29F35C731}" type="sibTrans" cxnId="{D1BD02AC-FD77-4CA5-A2BC-1B781E1C9C7F}">
      <dgm:prSet/>
      <dgm:spPr/>
      <dgm:t>
        <a:bodyPr/>
        <a:lstStyle/>
        <a:p>
          <a:endParaRPr lang="en-US"/>
        </a:p>
      </dgm:t>
    </dgm:pt>
    <dgm:pt modelId="{6CFA33D0-B95F-4303-90DF-00B92C91C4E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EF8BC03-BC3E-423D-BDBE-5F9DB2819060}" type="parTrans" cxnId="{C8BAF46E-BDA7-468C-8EFE-702228B58B5B}">
      <dgm:prSet/>
      <dgm:spPr/>
      <dgm:t>
        <a:bodyPr/>
        <a:lstStyle/>
        <a:p>
          <a:endParaRPr lang="en-US"/>
        </a:p>
      </dgm:t>
    </dgm:pt>
    <dgm:pt modelId="{AFB2FD16-861D-421A-8C27-6A6B22C8EEDB}" type="sibTrans" cxnId="{C8BAF46E-BDA7-468C-8EFE-702228B58B5B}">
      <dgm:prSet/>
      <dgm:spPr/>
      <dgm:t>
        <a:bodyPr/>
        <a:lstStyle/>
        <a:p>
          <a:endParaRPr lang="en-US"/>
        </a:p>
      </dgm:t>
    </dgm:pt>
    <dgm:pt modelId="{51939DCD-4258-4D9A-BC90-FE8360FE4664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</a:t>
          </a:r>
          <a:r>
            <a:rPr lang="en-US" i="1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dirty="0" smtClean="0">
              <a:latin typeface="Times" pitchFamily="18" charset="0"/>
              <a:cs typeface="Times" pitchFamily="18" charset="0"/>
            </a:rPr>
            <a:t>.”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37DE1C38-E316-4BFD-98D6-81350C052AF7}" type="parTrans" cxnId="{16DE10A6-0ED8-44D8-A8B0-A039FBC12711}">
      <dgm:prSet/>
      <dgm:spPr/>
      <dgm:t>
        <a:bodyPr/>
        <a:lstStyle/>
        <a:p>
          <a:endParaRPr lang="en-US"/>
        </a:p>
      </dgm:t>
    </dgm:pt>
    <dgm:pt modelId="{2B72990E-4702-4D9A-9A9B-778130A69DED}" type="sibTrans" cxnId="{16DE10A6-0ED8-44D8-A8B0-A039FBC12711}">
      <dgm:prSet/>
      <dgm:spPr/>
      <dgm:t>
        <a:bodyPr/>
        <a:lstStyle/>
        <a:p>
          <a:endParaRPr lang="en-US"/>
        </a:p>
      </dgm:t>
    </dgm:pt>
    <dgm:pt modelId="{3C21564A-D06F-48C8-9EFB-F5D1B8409CF7}" type="pres">
      <dgm:prSet presAssocID="{7BA9DAB4-01A2-4FD2-9B66-D4A2641783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A748D-117E-4FA1-9DCF-DFEC2FD08392}" type="pres">
      <dgm:prSet presAssocID="{F0C43BC7-0B40-4B4C-99FB-28C8161FD48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576C0-14F1-42CC-8EB3-2C856D001886}" type="pres">
      <dgm:prSet presAssocID="{F0C43BC7-0B40-4B4C-99FB-28C8161FD48A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70AE5-E3AF-43FA-9452-9EBE4F33EAFC}" type="pres">
      <dgm:prSet presAssocID="{36FCE294-578E-4239-AA31-8C08B22CBF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34EB4-A193-411D-9844-110E9096E6CF}" type="pres">
      <dgm:prSet presAssocID="{36FCE294-578E-4239-AA31-8C08B22CBF4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1E576F-4533-4D9E-8711-3706EE60862B}" type="pres">
      <dgm:prSet presAssocID="{612DB3D6-486D-4652-9F17-1663BA2EE29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EBE70-90E8-411A-9FB0-6B1AC4A87B93}" type="pres">
      <dgm:prSet presAssocID="{612DB3D6-486D-4652-9F17-1663BA2EE29E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21486-763E-4554-AF91-CE71F7F64BB4}" type="pres">
      <dgm:prSet presAssocID="{6CFA33D0-B95F-4303-90DF-00B92C91C4E5}" presName="parentText" presStyleLbl="node1" presStyleIdx="3" presStyleCnt="4" custLinFactNeighborY="24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E2B89-7B04-48EE-A13C-5FEC42FFCCD9}" type="pres">
      <dgm:prSet presAssocID="{6CFA33D0-B95F-4303-90DF-00B92C91C4E5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FD7401-946D-4FAA-B0AC-7EFDC0F19800}" type="presOf" srcId="{36FCE294-578E-4239-AA31-8C08B22CBF44}" destId="{8A870AE5-E3AF-43FA-9452-9EBE4F33EAFC}" srcOrd="0" destOrd="0" presId="urn:microsoft.com/office/officeart/2005/8/layout/vList2"/>
    <dgm:cxn modelId="{8A340835-FD91-43B8-B901-E86FB532849D}" srcId="{F0C43BC7-0B40-4B4C-99FB-28C8161FD48A}" destId="{473440C5-C520-4226-8A7F-47C9AC0CABB2}" srcOrd="1" destOrd="0" parTransId="{2C7E859E-CA6F-40CA-91D6-A4ECE88EA240}" sibTransId="{EBE354EA-1E1D-463F-AF14-3FF9C9F3EE35}"/>
    <dgm:cxn modelId="{3E02D96D-8178-4ADF-A87A-5856B31732FC}" type="presOf" srcId="{FC352735-91DD-4872-9A13-BB59DD998080}" destId="{8F634EB4-A193-411D-9844-110E9096E6CF}" srcOrd="0" destOrd="1" presId="urn:microsoft.com/office/officeart/2005/8/layout/vList2"/>
    <dgm:cxn modelId="{F15B4B30-77E8-41BA-BE8A-43354E64EAB9}" srcId="{612DB3D6-486D-4652-9F17-1663BA2EE29E}" destId="{3AC74038-1798-4045-A1C6-54F8E6B5F5CC}" srcOrd="0" destOrd="0" parTransId="{EB7523AD-62F0-4C89-899C-AF924BFDF325}" sibTransId="{65043AFA-418A-4947-A76A-2936A29DC319}"/>
    <dgm:cxn modelId="{33D32880-9ED5-4FD0-83A6-9D0E96A60973}" type="presOf" srcId="{08C65B1D-1751-494C-81B9-22B6D701E6FD}" destId="{FC4EBE70-90E8-411A-9FB0-6B1AC4A87B93}" srcOrd="0" destOrd="1" presId="urn:microsoft.com/office/officeart/2005/8/layout/vList2"/>
    <dgm:cxn modelId="{C8BAF46E-BDA7-468C-8EFE-702228B58B5B}" srcId="{7BA9DAB4-01A2-4FD2-9B66-D4A2641783E3}" destId="{6CFA33D0-B95F-4303-90DF-00B92C91C4E5}" srcOrd="3" destOrd="0" parTransId="{CEF8BC03-BC3E-423D-BDBE-5F9DB2819060}" sibTransId="{AFB2FD16-861D-421A-8C27-6A6B22C8EEDB}"/>
    <dgm:cxn modelId="{942D770A-BCEA-4DB7-9AC0-74B957C61CE9}" type="presOf" srcId="{35CDCF9D-8603-4868-9AA8-C6854BF41F55}" destId="{8F634EB4-A193-411D-9844-110E9096E6CF}" srcOrd="0" destOrd="2" presId="urn:microsoft.com/office/officeart/2005/8/layout/vList2"/>
    <dgm:cxn modelId="{1D96B0D7-A122-4363-AD6E-CE67A5BBBFE5}" type="presOf" srcId="{3AC74038-1798-4045-A1C6-54F8E6B5F5CC}" destId="{FC4EBE70-90E8-411A-9FB0-6B1AC4A87B93}" srcOrd="0" destOrd="0" presId="urn:microsoft.com/office/officeart/2005/8/layout/vList2"/>
    <dgm:cxn modelId="{1294C70A-6CF3-4ACA-91FD-36AAC04A1322}" type="presOf" srcId="{C632B0BE-FB50-4BED-956A-ADDFD579CF73}" destId="{067576C0-14F1-42CC-8EB3-2C856D001886}" srcOrd="0" destOrd="2" presId="urn:microsoft.com/office/officeart/2005/8/layout/vList2"/>
    <dgm:cxn modelId="{02BBAE6A-8836-4414-AFFB-BB91739848F1}" srcId="{36FCE294-578E-4239-AA31-8C08B22CBF44}" destId="{A3E90851-5523-4195-BF44-EE29A49306CB}" srcOrd="0" destOrd="0" parTransId="{B280A47B-1F1D-4D85-A9D3-C35E3F34B122}" sibTransId="{515120D7-B924-4A51-8882-FA7AB323D7A4}"/>
    <dgm:cxn modelId="{03D0F556-5CF3-43BA-9086-C0C353A4CE62}" srcId="{36FCE294-578E-4239-AA31-8C08B22CBF44}" destId="{35CDCF9D-8603-4868-9AA8-C6854BF41F55}" srcOrd="2" destOrd="0" parTransId="{647980E4-36BE-4E61-8FD0-EA6D21306A32}" sibTransId="{F630D8BE-21C6-4024-A767-5650403A55A1}"/>
    <dgm:cxn modelId="{F36C0FB9-42D0-49B6-8BD5-E20FF6930E1E}" srcId="{F0C43BC7-0B40-4B4C-99FB-28C8161FD48A}" destId="{C632B0BE-FB50-4BED-956A-ADDFD579CF73}" srcOrd="2" destOrd="0" parTransId="{8E4C43C1-705F-49B7-B466-C2CF2C5637F7}" sibTransId="{22F7CD6A-04E9-481C-AA91-CE8F40FD0887}"/>
    <dgm:cxn modelId="{E0AB00BA-A65B-4E0C-AF73-BB6488929DA8}" type="presOf" srcId="{473440C5-C520-4226-8A7F-47C9AC0CABB2}" destId="{067576C0-14F1-42CC-8EB3-2C856D001886}" srcOrd="0" destOrd="1" presId="urn:microsoft.com/office/officeart/2005/8/layout/vList2"/>
    <dgm:cxn modelId="{8EA38D67-BC93-4C3F-8B87-8F3A80FAB4B8}" srcId="{36FCE294-578E-4239-AA31-8C08B22CBF44}" destId="{FC352735-91DD-4872-9A13-BB59DD998080}" srcOrd="1" destOrd="0" parTransId="{A5FD8AD8-5934-45EC-BDF5-F7A63E9D5C65}" sibTransId="{6608F31A-CEB8-4016-B473-61AE0F622C20}"/>
    <dgm:cxn modelId="{74B8E8A6-E3AB-4141-8882-C5F1A7A3028A}" srcId="{F0C43BC7-0B40-4B4C-99FB-28C8161FD48A}" destId="{B845101C-6DC6-492E-AD3D-3F1BE3B050E4}" srcOrd="0" destOrd="0" parTransId="{C8B6581C-5934-4EE7-B48E-47FF6E70D1F7}" sibTransId="{16FC23EA-2453-42C7-B3D6-8AB0DCAA2332}"/>
    <dgm:cxn modelId="{D1BD02AC-FD77-4CA5-A2BC-1B781E1C9C7F}" srcId="{612DB3D6-486D-4652-9F17-1663BA2EE29E}" destId="{08C65B1D-1751-494C-81B9-22B6D701E6FD}" srcOrd="1" destOrd="0" parTransId="{894622AF-44B8-4F24-B2C3-41601843BD39}" sibTransId="{B09735A5-470D-4AD3-8C51-5BA29F35C731}"/>
    <dgm:cxn modelId="{D03CCF10-35FD-4901-9668-A4A5F444346A}" type="presOf" srcId="{612DB3D6-486D-4652-9F17-1663BA2EE29E}" destId="{8D1E576F-4533-4D9E-8711-3706EE60862B}" srcOrd="0" destOrd="0" presId="urn:microsoft.com/office/officeart/2005/8/layout/vList2"/>
    <dgm:cxn modelId="{16DE10A6-0ED8-44D8-A8B0-A039FBC12711}" srcId="{6CFA33D0-B95F-4303-90DF-00B92C91C4E5}" destId="{51939DCD-4258-4D9A-BC90-FE8360FE4664}" srcOrd="0" destOrd="0" parTransId="{37DE1C38-E316-4BFD-98D6-81350C052AF7}" sibTransId="{2B72990E-4702-4D9A-9A9B-778130A69DED}"/>
    <dgm:cxn modelId="{E471E739-A6EA-4F89-9E03-522A7C9A367C}" srcId="{7BA9DAB4-01A2-4FD2-9B66-D4A2641783E3}" destId="{612DB3D6-486D-4652-9F17-1663BA2EE29E}" srcOrd="2" destOrd="0" parTransId="{B7B2F91A-3286-4D3E-BF6D-B3BCB753CF51}" sibTransId="{2CF3F127-4A04-4686-A96C-310A1DA53C50}"/>
    <dgm:cxn modelId="{1299BC48-726D-482A-AA8E-2E1F99786DE1}" type="presOf" srcId="{A3E90851-5523-4195-BF44-EE29A49306CB}" destId="{8F634EB4-A193-411D-9844-110E9096E6CF}" srcOrd="0" destOrd="0" presId="urn:microsoft.com/office/officeart/2005/8/layout/vList2"/>
    <dgm:cxn modelId="{F201D0BE-8875-43CA-AB6C-5D45E6D774A3}" type="presOf" srcId="{51939DCD-4258-4D9A-BC90-FE8360FE4664}" destId="{F83E2B89-7B04-48EE-A13C-5FEC42FFCCD9}" srcOrd="0" destOrd="0" presId="urn:microsoft.com/office/officeart/2005/8/layout/vList2"/>
    <dgm:cxn modelId="{7658146F-18F0-4B73-A961-BA50804C4F99}" type="presOf" srcId="{B845101C-6DC6-492E-AD3D-3F1BE3B050E4}" destId="{067576C0-14F1-42CC-8EB3-2C856D001886}" srcOrd="0" destOrd="0" presId="urn:microsoft.com/office/officeart/2005/8/layout/vList2"/>
    <dgm:cxn modelId="{F711ABE0-F805-4524-848E-2FB1E3F51008}" type="presOf" srcId="{6CFA33D0-B95F-4303-90DF-00B92C91C4E5}" destId="{AB421486-763E-4554-AF91-CE71F7F64BB4}" srcOrd="0" destOrd="0" presId="urn:microsoft.com/office/officeart/2005/8/layout/vList2"/>
    <dgm:cxn modelId="{8FEB0F3B-CD85-4EBF-9792-EA8979F7F37F}" type="presOf" srcId="{7BA9DAB4-01A2-4FD2-9B66-D4A2641783E3}" destId="{3C21564A-D06F-48C8-9EFB-F5D1B8409CF7}" srcOrd="0" destOrd="0" presId="urn:microsoft.com/office/officeart/2005/8/layout/vList2"/>
    <dgm:cxn modelId="{9CCB9456-F98B-44D5-B2DD-89612984EA4E}" srcId="{7BA9DAB4-01A2-4FD2-9B66-D4A2641783E3}" destId="{F0C43BC7-0B40-4B4C-99FB-28C8161FD48A}" srcOrd="0" destOrd="0" parTransId="{4DF56C84-89D4-4629-A632-3808C0769F8A}" sibTransId="{ABA3358C-66C5-48F5-963F-6792D8BB1315}"/>
    <dgm:cxn modelId="{045C840D-0866-4462-8103-81E5DBDA8241}" srcId="{7BA9DAB4-01A2-4FD2-9B66-D4A2641783E3}" destId="{36FCE294-578E-4239-AA31-8C08B22CBF44}" srcOrd="1" destOrd="0" parTransId="{D494B079-AF16-4075-A7E2-AF54262D5CAC}" sibTransId="{FDDD0C38-717B-4AA4-BCC7-19368C518786}"/>
    <dgm:cxn modelId="{E818BAEF-425C-449D-84F9-FD8C72866E00}" type="presOf" srcId="{F0C43BC7-0B40-4B4C-99FB-28C8161FD48A}" destId="{2F9A748D-117E-4FA1-9DCF-DFEC2FD08392}" srcOrd="0" destOrd="0" presId="urn:microsoft.com/office/officeart/2005/8/layout/vList2"/>
    <dgm:cxn modelId="{BC5BE9C2-0D43-453C-B5C9-AF641C7B1B44}" type="presParOf" srcId="{3C21564A-D06F-48C8-9EFB-F5D1B8409CF7}" destId="{2F9A748D-117E-4FA1-9DCF-DFEC2FD08392}" srcOrd="0" destOrd="0" presId="urn:microsoft.com/office/officeart/2005/8/layout/vList2"/>
    <dgm:cxn modelId="{E480A15B-D118-4A44-80CD-863DF3D14C79}" type="presParOf" srcId="{3C21564A-D06F-48C8-9EFB-F5D1B8409CF7}" destId="{067576C0-14F1-42CC-8EB3-2C856D001886}" srcOrd="1" destOrd="0" presId="urn:microsoft.com/office/officeart/2005/8/layout/vList2"/>
    <dgm:cxn modelId="{D1EE57B3-F102-4B01-9B41-029AD3F9D741}" type="presParOf" srcId="{3C21564A-D06F-48C8-9EFB-F5D1B8409CF7}" destId="{8A870AE5-E3AF-43FA-9452-9EBE4F33EAFC}" srcOrd="2" destOrd="0" presId="urn:microsoft.com/office/officeart/2005/8/layout/vList2"/>
    <dgm:cxn modelId="{B5E1599D-55E5-412B-9AAE-E41FB1412A93}" type="presParOf" srcId="{3C21564A-D06F-48C8-9EFB-F5D1B8409CF7}" destId="{8F634EB4-A193-411D-9844-110E9096E6CF}" srcOrd="3" destOrd="0" presId="urn:microsoft.com/office/officeart/2005/8/layout/vList2"/>
    <dgm:cxn modelId="{0D46AF08-B98F-4C26-8996-81D059F8C8F2}" type="presParOf" srcId="{3C21564A-D06F-48C8-9EFB-F5D1B8409CF7}" destId="{8D1E576F-4533-4D9E-8711-3706EE60862B}" srcOrd="4" destOrd="0" presId="urn:microsoft.com/office/officeart/2005/8/layout/vList2"/>
    <dgm:cxn modelId="{1AD5CBCC-C2C7-4B36-AEBA-C8B11A6D83A7}" type="presParOf" srcId="{3C21564A-D06F-48C8-9EFB-F5D1B8409CF7}" destId="{FC4EBE70-90E8-411A-9FB0-6B1AC4A87B93}" srcOrd="5" destOrd="0" presId="urn:microsoft.com/office/officeart/2005/8/layout/vList2"/>
    <dgm:cxn modelId="{8376D349-C272-4E3C-8452-677AE47F8AE7}" type="presParOf" srcId="{3C21564A-D06F-48C8-9EFB-F5D1B8409CF7}" destId="{AB421486-763E-4554-AF91-CE71F7F64BB4}" srcOrd="6" destOrd="0" presId="urn:microsoft.com/office/officeart/2005/8/layout/vList2"/>
    <dgm:cxn modelId="{2B3F4FDA-6E1B-4D90-A12B-234ED914CBB8}" type="presParOf" srcId="{3C21564A-D06F-48C8-9EFB-F5D1B8409CF7}" destId="{F83E2B89-7B04-48EE-A13C-5FEC42FFCCD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B5F074-6722-4061-AC8C-53B37A76B2AD}" type="doc">
      <dgm:prSet loTypeId="urn:microsoft.com/office/officeart/2005/8/layout/vList2" loCatId="list" qsTypeId="urn:microsoft.com/office/officeart/2005/8/quickstyle/simple4" qsCatId="simple" csTypeId="urn:microsoft.com/office/officeart/2005/8/colors/colorful1#9" csCatId="colorful" phldr="1"/>
      <dgm:spPr/>
      <dgm:t>
        <a:bodyPr/>
        <a:lstStyle/>
        <a:p>
          <a:endParaRPr lang="en-US"/>
        </a:p>
      </dgm:t>
    </dgm:pt>
    <dgm:pt modelId="{09DB69D9-49DF-47AB-84D0-59083DF4E6CB}">
      <dgm:prSet phldrT="[Text]"/>
      <dgm:spPr/>
      <dgm:t>
        <a:bodyPr/>
        <a:lstStyle/>
        <a:p>
          <a:r>
            <a:rPr lang="en-US" dirty="0" smtClean="0"/>
            <a:t>Dr.</a:t>
          </a:r>
          <a:r>
            <a:rPr lang="en-US" baseline="0" dirty="0" smtClean="0"/>
            <a:t> Michelle (</a:t>
          </a:r>
          <a:r>
            <a:rPr lang="en-US" baseline="0" dirty="0" err="1" smtClean="0"/>
            <a:t>Lani</a:t>
          </a:r>
          <a:r>
            <a:rPr lang="en-US" baseline="0" dirty="0" smtClean="0"/>
            <a:t>) </a:t>
          </a:r>
          <a:r>
            <a:rPr lang="en-US" baseline="0" dirty="0" err="1" smtClean="0"/>
            <a:t>Shiota</a:t>
          </a:r>
          <a:endParaRPr lang="en-US" dirty="0"/>
        </a:p>
      </dgm:t>
    </dgm:pt>
    <dgm:pt modelId="{C9926F84-405C-4502-A9AF-8DEF3C64F99F}" type="parTrans" cxnId="{05050F99-A44A-4D92-ABFC-25E33DEBDA48}">
      <dgm:prSet/>
      <dgm:spPr/>
      <dgm:t>
        <a:bodyPr/>
        <a:lstStyle/>
        <a:p>
          <a:endParaRPr lang="en-US"/>
        </a:p>
      </dgm:t>
    </dgm:pt>
    <dgm:pt modelId="{73960A66-D846-4E2A-819E-DD6811AE4087}" type="sibTrans" cxnId="{05050F99-A44A-4D92-ABFC-25E33DEBDA48}">
      <dgm:prSet/>
      <dgm:spPr/>
      <dgm:t>
        <a:bodyPr/>
        <a:lstStyle/>
        <a:p>
          <a:endParaRPr lang="en-US"/>
        </a:p>
      </dgm:t>
    </dgm:pt>
    <dgm:pt modelId="{02526C74-FAC3-4907-AEA2-AAB3042A8F50}">
      <dgm:prSet phldrT="[Text]"/>
      <dgm:spPr/>
      <dgm:t>
        <a:bodyPr/>
        <a:lstStyle/>
        <a:p>
          <a:r>
            <a:rPr lang="en-US" dirty="0" smtClean="0"/>
            <a:t>Mentors</a:t>
          </a:r>
          <a:endParaRPr lang="en-US" dirty="0"/>
        </a:p>
      </dgm:t>
    </dgm:pt>
    <dgm:pt modelId="{4E3EFF45-457B-4A95-B0F8-047027B2FB8C}" type="parTrans" cxnId="{8650839F-5784-4A6F-B629-70D15AA6038B}">
      <dgm:prSet/>
      <dgm:spPr/>
      <dgm:t>
        <a:bodyPr/>
        <a:lstStyle/>
        <a:p>
          <a:endParaRPr lang="en-US"/>
        </a:p>
      </dgm:t>
    </dgm:pt>
    <dgm:pt modelId="{C9B77D98-8F4A-45F4-9A33-3768A49FB04E}" type="sibTrans" cxnId="{8650839F-5784-4A6F-B629-70D15AA6038B}">
      <dgm:prSet/>
      <dgm:spPr/>
      <dgm:t>
        <a:bodyPr/>
        <a:lstStyle/>
        <a:p>
          <a:endParaRPr lang="en-US"/>
        </a:p>
      </dgm:t>
    </dgm:pt>
    <dgm:pt modelId="{EA8CF625-3BF1-4A27-B0D2-38CA165E8E19}">
      <dgm:prSet phldrT="[Text]"/>
      <dgm:spPr/>
      <dgm:t>
        <a:bodyPr/>
        <a:lstStyle/>
        <a:p>
          <a:r>
            <a:rPr lang="en-US" dirty="0" smtClean="0"/>
            <a:t>Dr. </a:t>
          </a:r>
          <a:r>
            <a:rPr lang="en-US" dirty="0" err="1" smtClean="0"/>
            <a:t>Panch</a:t>
          </a:r>
          <a:endParaRPr lang="en-US" dirty="0"/>
        </a:p>
      </dgm:t>
    </dgm:pt>
    <dgm:pt modelId="{0EBA090F-99B1-4343-B8E9-ED08FB6209C9}" type="parTrans" cxnId="{905137E0-2F6A-46B1-865D-56B323318E21}">
      <dgm:prSet/>
      <dgm:spPr/>
      <dgm:t>
        <a:bodyPr/>
        <a:lstStyle/>
        <a:p>
          <a:endParaRPr lang="en-US"/>
        </a:p>
      </dgm:t>
    </dgm:pt>
    <dgm:pt modelId="{E7FDB7E6-4976-4DD6-9D70-D943242B084E}" type="sibTrans" cxnId="{905137E0-2F6A-46B1-865D-56B323318E21}">
      <dgm:prSet/>
      <dgm:spPr/>
      <dgm:t>
        <a:bodyPr/>
        <a:lstStyle/>
        <a:p>
          <a:endParaRPr lang="en-US"/>
        </a:p>
      </dgm:t>
    </dgm:pt>
    <dgm:pt modelId="{FA59D978-543A-4F1A-AB63-0B992128B648}">
      <dgm:prSet phldrT="[Text]"/>
      <dgm:spPr/>
      <dgm:t>
        <a:bodyPr/>
        <a:lstStyle/>
        <a:p>
          <a:r>
            <a:rPr lang="en-US" dirty="0" err="1" smtClean="0"/>
            <a:t>Vineeth</a:t>
          </a:r>
          <a:r>
            <a:rPr lang="en-US" dirty="0" smtClean="0"/>
            <a:t>, CK &amp; Troy</a:t>
          </a:r>
          <a:endParaRPr lang="en-US" dirty="0"/>
        </a:p>
      </dgm:t>
    </dgm:pt>
    <dgm:pt modelId="{B0C1C532-2340-4B40-BDC1-AA4AA164E174}" type="sibTrans" cxnId="{D0D81AE7-383C-4589-BF52-5AA8F53B9D2A}">
      <dgm:prSet/>
      <dgm:spPr/>
      <dgm:t>
        <a:bodyPr/>
        <a:lstStyle/>
        <a:p>
          <a:endParaRPr lang="en-US"/>
        </a:p>
      </dgm:t>
    </dgm:pt>
    <dgm:pt modelId="{48A7BDBF-D96E-4C0C-A7F4-10C378E72C8B}" type="parTrans" cxnId="{D0D81AE7-383C-4589-BF52-5AA8F53B9D2A}">
      <dgm:prSet/>
      <dgm:spPr/>
      <dgm:t>
        <a:bodyPr/>
        <a:lstStyle/>
        <a:p>
          <a:endParaRPr lang="en-US"/>
        </a:p>
      </dgm:t>
    </dgm:pt>
    <dgm:pt modelId="{6FB61ECF-DC1C-4A0D-B6AF-60B2FF95DFAD}">
      <dgm:prSet phldrT="[Text]"/>
      <dgm:spPr/>
      <dgm:t>
        <a:bodyPr/>
        <a:lstStyle/>
        <a:p>
          <a:r>
            <a:rPr lang="en-US" dirty="0" smtClean="0"/>
            <a:t>Collaborators</a:t>
          </a:r>
          <a:endParaRPr lang="en-US" dirty="0"/>
        </a:p>
      </dgm:t>
    </dgm:pt>
    <dgm:pt modelId="{02D8C797-2821-4C20-A6C2-8C27BB5E63CE}" type="sibTrans" cxnId="{5E70B8C6-6B85-4150-B01F-FCBC2F4D84E6}">
      <dgm:prSet/>
      <dgm:spPr/>
      <dgm:t>
        <a:bodyPr/>
        <a:lstStyle/>
        <a:p>
          <a:endParaRPr lang="en-US"/>
        </a:p>
      </dgm:t>
    </dgm:pt>
    <dgm:pt modelId="{7E9D1B5A-CD94-4E14-9A53-8C1AF8605196}" type="parTrans" cxnId="{5E70B8C6-6B85-4150-B01F-FCBC2F4D84E6}">
      <dgm:prSet/>
      <dgm:spPr/>
      <dgm:t>
        <a:bodyPr/>
        <a:lstStyle/>
        <a:p>
          <a:endParaRPr lang="en-US"/>
        </a:p>
      </dgm:t>
    </dgm:pt>
    <dgm:pt modelId="{B08D7350-C6D4-4C10-9F60-0EC53C923DB2}">
      <dgm:prSet phldrT="[Text]"/>
      <dgm:spPr/>
      <dgm:t>
        <a:bodyPr/>
        <a:lstStyle/>
        <a:p>
          <a:r>
            <a:rPr lang="en-US" dirty="0" smtClean="0"/>
            <a:t>Lab Members</a:t>
          </a:r>
          <a:endParaRPr lang="en-US" dirty="0"/>
        </a:p>
      </dgm:t>
    </dgm:pt>
    <dgm:pt modelId="{42D94D47-658F-47F8-B83D-D270B4FC15CC}" type="sibTrans" cxnId="{1BE38FF3-B8D8-4401-A28C-D4DFDB6160FF}">
      <dgm:prSet/>
      <dgm:spPr/>
      <dgm:t>
        <a:bodyPr/>
        <a:lstStyle/>
        <a:p>
          <a:endParaRPr lang="en-US"/>
        </a:p>
      </dgm:t>
    </dgm:pt>
    <dgm:pt modelId="{B346AD68-093F-4184-AEA2-5DF1345C7119}" type="parTrans" cxnId="{1BE38FF3-B8D8-4401-A28C-D4DFDB6160FF}">
      <dgm:prSet/>
      <dgm:spPr/>
      <dgm:t>
        <a:bodyPr/>
        <a:lstStyle/>
        <a:p>
          <a:endParaRPr lang="en-US"/>
        </a:p>
      </dgm:t>
    </dgm:pt>
    <dgm:pt modelId="{AED5FC2A-2B72-4DE6-9FF0-3D7D8DC9A7CB}">
      <dgm:prSet/>
      <dgm:spPr/>
      <dgm:t>
        <a:bodyPr/>
        <a:lstStyle/>
        <a:p>
          <a:r>
            <a:rPr lang="en-US" dirty="0" smtClean="0"/>
            <a:t>Dr. Terri </a:t>
          </a:r>
          <a:r>
            <a:rPr lang="en-US" dirty="0" err="1" smtClean="0"/>
            <a:t>Hedgpeth</a:t>
          </a:r>
          <a:endParaRPr lang="en-US" dirty="0"/>
        </a:p>
      </dgm:t>
    </dgm:pt>
    <dgm:pt modelId="{9828AB60-EFE1-457D-8CF6-B4FBF8472E74}" type="parTrans" cxnId="{4CD5D1FF-5C3C-4C2A-B1E6-D08D63F578D3}">
      <dgm:prSet/>
      <dgm:spPr/>
      <dgm:t>
        <a:bodyPr/>
        <a:lstStyle/>
        <a:p>
          <a:endParaRPr lang="en-US"/>
        </a:p>
      </dgm:t>
    </dgm:pt>
    <dgm:pt modelId="{9A9B2B38-38C8-4C92-A2F9-0F2ADA3050FC}" type="sibTrans" cxnId="{4CD5D1FF-5C3C-4C2A-B1E6-D08D63F578D3}">
      <dgm:prSet/>
      <dgm:spPr/>
      <dgm:t>
        <a:bodyPr/>
        <a:lstStyle/>
        <a:p>
          <a:endParaRPr lang="en-US"/>
        </a:p>
      </dgm:t>
    </dgm:pt>
    <dgm:pt modelId="{05E394D8-BBFB-4EA8-8CFF-AC78FA568EB8}">
      <dgm:prSet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B65DA87E-2986-48EC-AA24-5B5E786BD594}" type="parTrans" cxnId="{12146B80-9988-45FF-9E0D-3EE4E6A6C2A3}">
      <dgm:prSet/>
      <dgm:spPr/>
      <dgm:t>
        <a:bodyPr/>
        <a:lstStyle/>
        <a:p>
          <a:endParaRPr lang="en-US"/>
        </a:p>
      </dgm:t>
    </dgm:pt>
    <dgm:pt modelId="{27EC2531-D88E-4A4A-AF2D-E106F5B5F726}" type="sibTrans" cxnId="{12146B80-9988-45FF-9E0D-3EE4E6A6C2A3}">
      <dgm:prSet/>
      <dgm:spPr/>
      <dgm:t>
        <a:bodyPr/>
        <a:lstStyle/>
        <a:p>
          <a:endParaRPr lang="en-US"/>
        </a:p>
      </dgm:t>
    </dgm:pt>
    <dgm:pt modelId="{B0F2A2B0-FDBB-46F7-A137-645532024B26}">
      <dgm:prSet/>
      <dgm:spPr/>
      <dgm:t>
        <a:bodyPr/>
        <a:lstStyle/>
        <a:p>
          <a:r>
            <a:rPr lang="en-US" dirty="0" smtClean="0"/>
            <a:t>Dr. </a:t>
          </a:r>
          <a:r>
            <a:rPr lang="en-US" dirty="0" err="1" smtClean="0"/>
            <a:t>Bhavesh</a:t>
          </a:r>
          <a:r>
            <a:rPr lang="en-US" dirty="0" smtClean="0"/>
            <a:t> Patel MD</a:t>
          </a:r>
          <a:endParaRPr lang="en-US" dirty="0"/>
        </a:p>
      </dgm:t>
    </dgm:pt>
    <dgm:pt modelId="{18437294-2FC7-4913-9C76-35A58B75057C}" type="parTrans" cxnId="{037955BB-1A32-4318-A34C-EDEAFF3EFC8C}">
      <dgm:prSet/>
      <dgm:spPr/>
      <dgm:t>
        <a:bodyPr/>
        <a:lstStyle/>
        <a:p>
          <a:endParaRPr lang="en-US"/>
        </a:p>
      </dgm:t>
    </dgm:pt>
    <dgm:pt modelId="{E73A80A9-4828-4506-8D94-88C62CD24237}" type="sibTrans" cxnId="{037955BB-1A32-4318-A34C-EDEAFF3EFC8C}">
      <dgm:prSet/>
      <dgm:spPr/>
      <dgm:t>
        <a:bodyPr/>
        <a:lstStyle/>
        <a:p>
          <a:endParaRPr lang="en-US"/>
        </a:p>
      </dgm:t>
    </dgm:pt>
    <dgm:pt modelId="{FB08B115-A8D7-4DD8-9091-ABAD0B8B8990}">
      <dgm:prSet phldrT="[Text]"/>
      <dgm:spPr/>
      <dgm:t>
        <a:bodyPr/>
        <a:lstStyle/>
        <a:p>
          <a:r>
            <a:rPr lang="en-US" dirty="0" smtClean="0"/>
            <a:t>Dr. Terri </a:t>
          </a:r>
          <a:r>
            <a:rPr lang="en-US" dirty="0" err="1" smtClean="0"/>
            <a:t>Hedgpeth</a:t>
          </a:r>
          <a:endParaRPr lang="en-US" dirty="0"/>
        </a:p>
      </dgm:t>
    </dgm:pt>
    <dgm:pt modelId="{15E873E4-06E2-435B-95B5-CEE615C6826C}" type="parTrans" cxnId="{B833D7C1-BDF7-489E-B064-2A12EEC84C26}">
      <dgm:prSet/>
      <dgm:spPr/>
      <dgm:t>
        <a:bodyPr/>
        <a:lstStyle/>
        <a:p>
          <a:endParaRPr lang="en-US"/>
        </a:p>
      </dgm:t>
    </dgm:pt>
    <dgm:pt modelId="{26D007E1-52C8-49B7-A78B-F5FC1DFFB352}" type="sibTrans" cxnId="{B833D7C1-BDF7-489E-B064-2A12EEC84C26}">
      <dgm:prSet/>
      <dgm:spPr/>
      <dgm:t>
        <a:bodyPr/>
        <a:lstStyle/>
        <a:p>
          <a:endParaRPr lang="en-US"/>
        </a:p>
      </dgm:t>
    </dgm:pt>
    <dgm:pt modelId="{887E909C-B358-4820-97D8-C59357286FDE}">
      <dgm:prSet phldrT="[Text]"/>
      <dgm:spPr/>
      <dgm:t>
        <a:bodyPr/>
        <a:lstStyle/>
        <a:p>
          <a:r>
            <a:rPr lang="en-US" dirty="0" smtClean="0"/>
            <a:t>Dr. Dirk </a:t>
          </a:r>
          <a:r>
            <a:rPr lang="en-US" dirty="0" err="1" smtClean="0"/>
            <a:t>Colbry</a:t>
          </a:r>
          <a:endParaRPr lang="en-US" dirty="0"/>
        </a:p>
      </dgm:t>
    </dgm:pt>
    <dgm:pt modelId="{D951355F-65AC-4153-9DDA-AC9D87EC385E}" type="parTrans" cxnId="{4F87F31D-DF82-42A1-9873-564427BBD47C}">
      <dgm:prSet/>
      <dgm:spPr/>
      <dgm:t>
        <a:bodyPr/>
        <a:lstStyle/>
        <a:p>
          <a:endParaRPr lang="en-US"/>
        </a:p>
      </dgm:t>
    </dgm:pt>
    <dgm:pt modelId="{2ECACF97-E3F6-4274-A7DD-63DB2253EFD9}" type="sibTrans" cxnId="{4F87F31D-DF82-42A1-9873-564427BBD47C}">
      <dgm:prSet/>
      <dgm:spPr/>
      <dgm:t>
        <a:bodyPr/>
        <a:lstStyle/>
        <a:p>
          <a:endParaRPr lang="en-US"/>
        </a:p>
      </dgm:t>
    </dgm:pt>
    <dgm:pt modelId="{21B14EF2-22AE-49F0-9EED-56A825E84D49}">
      <dgm:prSet phldrT="[Text]"/>
      <dgm:spPr/>
      <dgm:t>
        <a:bodyPr/>
        <a:lstStyle/>
        <a:p>
          <a:r>
            <a:rPr lang="en-US" dirty="0" err="1" smtClean="0"/>
            <a:t>Lakshmie</a:t>
          </a:r>
          <a:r>
            <a:rPr lang="en-US" dirty="0" smtClean="0"/>
            <a:t>, </a:t>
          </a:r>
          <a:r>
            <a:rPr lang="en-US" dirty="0" err="1" smtClean="0"/>
            <a:t>Hiranmayi</a:t>
          </a:r>
          <a:r>
            <a:rPr lang="en-US" dirty="0" smtClean="0"/>
            <a:t> &amp; Lakshmi</a:t>
          </a:r>
          <a:endParaRPr lang="en-US" dirty="0"/>
        </a:p>
      </dgm:t>
    </dgm:pt>
    <dgm:pt modelId="{66F8E767-1231-4FAE-815F-93FD9C4FBD50}" type="parTrans" cxnId="{2B5436D1-38E9-4216-A531-F971AE37911F}">
      <dgm:prSet/>
      <dgm:spPr/>
    </dgm:pt>
    <dgm:pt modelId="{BEEEF413-EAEC-41FD-A809-7E8E67AFBCFB}" type="sibTrans" cxnId="{2B5436D1-38E9-4216-A531-F971AE37911F}">
      <dgm:prSet/>
      <dgm:spPr/>
    </dgm:pt>
    <dgm:pt modelId="{7638A944-63F9-4878-93A7-3E9E0D8263C3}">
      <dgm:prSet phldrT="[Text]"/>
      <dgm:spPr/>
      <dgm:t>
        <a:bodyPr/>
        <a:lstStyle/>
        <a:p>
          <a:r>
            <a:rPr lang="en-US" dirty="0" err="1" smtClean="0"/>
            <a:t>Hemanth</a:t>
          </a:r>
          <a:r>
            <a:rPr lang="en-US" dirty="0" smtClean="0"/>
            <a:t>, </a:t>
          </a:r>
          <a:r>
            <a:rPr lang="en-US" dirty="0" err="1" smtClean="0"/>
            <a:t>Prashanth</a:t>
          </a:r>
          <a:r>
            <a:rPr lang="en-US" dirty="0" smtClean="0"/>
            <a:t>, Mohammad, </a:t>
          </a:r>
          <a:r>
            <a:rPr lang="en-US" dirty="0" err="1" smtClean="0"/>
            <a:t>Shayok</a:t>
          </a:r>
          <a:r>
            <a:rPr lang="en-US" dirty="0" smtClean="0"/>
            <a:t>, Rita &amp; </a:t>
          </a:r>
          <a:r>
            <a:rPr lang="en-US" dirty="0" err="1" smtClean="0"/>
            <a:t>Gaurav</a:t>
          </a:r>
          <a:endParaRPr lang="en-US" dirty="0"/>
        </a:p>
      </dgm:t>
    </dgm:pt>
    <dgm:pt modelId="{A6BC6993-2B7F-465A-BEB8-FA3ED85B48D0}" type="parTrans" cxnId="{126086E6-1D85-47E4-AEE0-5212EFB5FB91}">
      <dgm:prSet/>
      <dgm:spPr/>
    </dgm:pt>
    <dgm:pt modelId="{9F32ACF0-D202-4C72-B88D-314806253333}" type="sibTrans" cxnId="{126086E6-1D85-47E4-AEE0-5212EFB5FB91}">
      <dgm:prSet/>
      <dgm:spPr/>
    </dgm:pt>
    <dgm:pt modelId="{31A66C46-5062-4B83-BC7A-E6F805B0648B}">
      <dgm:prSet/>
      <dgm:spPr/>
      <dgm:t>
        <a:bodyPr/>
        <a:lstStyle/>
        <a:p>
          <a:r>
            <a:rPr lang="en-US" dirty="0" smtClean="0"/>
            <a:t>Dr. Michelle (</a:t>
          </a:r>
          <a:r>
            <a:rPr lang="en-US" dirty="0" err="1" smtClean="0"/>
            <a:t>Lani</a:t>
          </a:r>
          <a:r>
            <a:rPr lang="en-US" dirty="0" smtClean="0"/>
            <a:t>) </a:t>
          </a:r>
          <a:r>
            <a:rPr lang="en-US" dirty="0" err="1" smtClean="0"/>
            <a:t>Shiota</a:t>
          </a:r>
          <a:endParaRPr lang="en-US" dirty="0"/>
        </a:p>
      </dgm:t>
    </dgm:pt>
    <dgm:pt modelId="{456990F5-E2D2-427D-8099-AC7FC88480B2}" type="parTrans" cxnId="{45E03737-78F4-4C38-BA24-9406BA9FF240}">
      <dgm:prSet/>
      <dgm:spPr/>
    </dgm:pt>
    <dgm:pt modelId="{7B49E0CF-7FCE-453E-812C-921B30CABE08}" type="sibTrans" cxnId="{45E03737-78F4-4C38-BA24-9406BA9FF240}">
      <dgm:prSet/>
      <dgm:spPr/>
    </dgm:pt>
    <dgm:pt modelId="{5EDFAFCF-28A8-4C1B-92E9-1AFEF652015D}">
      <dgm:prSet phldrT="[Text]"/>
      <dgm:spPr/>
      <dgm:t>
        <a:bodyPr/>
        <a:lstStyle/>
        <a:p>
          <a:r>
            <a:rPr lang="en-US" dirty="0" err="1" smtClean="0"/>
            <a:t>Micheal</a:t>
          </a:r>
          <a:r>
            <a:rPr lang="en-US" dirty="0" smtClean="0"/>
            <a:t>, Mike, Daniel &amp; David</a:t>
          </a:r>
          <a:endParaRPr lang="en-US" dirty="0"/>
        </a:p>
      </dgm:t>
    </dgm:pt>
    <dgm:pt modelId="{69DA2BDE-9503-47CC-A057-C338EC31391B}" type="parTrans" cxnId="{BAE73B81-769E-4272-B723-4089ECC17765}">
      <dgm:prSet/>
      <dgm:spPr/>
    </dgm:pt>
    <dgm:pt modelId="{B586B3B9-3C4D-4CAE-B398-A2E9569F1781}" type="sibTrans" cxnId="{BAE73B81-769E-4272-B723-4089ECC17765}">
      <dgm:prSet/>
      <dgm:spPr/>
    </dgm:pt>
    <dgm:pt modelId="{9D045B90-7E20-4679-A714-6D46DE631166}">
      <dgm:prSet phldrT="[Text]"/>
      <dgm:spPr/>
      <dgm:t>
        <a:bodyPr/>
        <a:lstStyle/>
        <a:p>
          <a:r>
            <a:rPr lang="en-US" dirty="0" smtClean="0"/>
            <a:t>Nathan &amp; Jacob</a:t>
          </a:r>
          <a:endParaRPr lang="en-US" dirty="0"/>
        </a:p>
      </dgm:t>
    </dgm:pt>
    <dgm:pt modelId="{7A53158B-934C-44E7-8978-F176A704C508}" type="parTrans" cxnId="{9A9EEB9B-3FEA-4053-BA05-7D3C587F3C09}">
      <dgm:prSet/>
      <dgm:spPr/>
    </dgm:pt>
    <dgm:pt modelId="{D538AC13-226C-4A2F-B6B7-DB99300E45A6}" type="sibTrans" cxnId="{9A9EEB9B-3FEA-4053-BA05-7D3C587F3C09}">
      <dgm:prSet/>
      <dgm:spPr/>
    </dgm:pt>
    <dgm:pt modelId="{FB0AA078-7D23-4333-8C5A-668510C5075F}">
      <dgm:prSet phldrT="[Text]"/>
      <dgm:spPr/>
      <dgm:t>
        <a:bodyPr/>
        <a:lstStyle/>
        <a:p>
          <a:r>
            <a:rPr lang="en-US" dirty="0" smtClean="0"/>
            <a:t>Steven &amp; Bryan</a:t>
          </a:r>
          <a:endParaRPr lang="en-US" dirty="0"/>
        </a:p>
      </dgm:t>
    </dgm:pt>
    <dgm:pt modelId="{89E1A856-CAF5-46CB-9AC0-8F3869DEDAA8}" type="parTrans" cxnId="{0B485710-8A04-4138-A7E6-14FC62A9E6C5}">
      <dgm:prSet/>
      <dgm:spPr/>
    </dgm:pt>
    <dgm:pt modelId="{0B8814C7-311E-42C0-8EFA-D760EE556B43}" type="sibTrans" cxnId="{0B485710-8A04-4138-A7E6-14FC62A9E6C5}">
      <dgm:prSet/>
      <dgm:spPr/>
    </dgm:pt>
    <dgm:pt modelId="{6D6C0FA4-432D-481F-A6D1-19690C1725F1}" type="pres">
      <dgm:prSet presAssocID="{74B5F074-6722-4061-AC8C-53B37A76B2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B1D143-B50D-4A34-8215-81A2E464B3CA}" type="pres">
      <dgm:prSet presAssocID="{B08D7350-C6D4-4C10-9F60-0EC53C923DB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553FD-54CA-4D08-9468-BDC221E5CE33}" type="pres">
      <dgm:prSet presAssocID="{B08D7350-C6D4-4C10-9F60-0EC53C923DB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31860-CA3E-4CB2-81D7-E64ADDF76724}" type="pres">
      <dgm:prSet presAssocID="{6FB61ECF-DC1C-4A0D-B6AF-60B2FF95DFA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89894-9DA7-465F-838D-EA4C4F213337}" type="pres">
      <dgm:prSet presAssocID="{6FB61ECF-DC1C-4A0D-B6AF-60B2FF95DFAD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DA98D-4E19-4E87-8A3B-AF5540685EF6}" type="pres">
      <dgm:prSet presAssocID="{02526C74-FAC3-4907-AEA2-AAB3042A8F5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49DF9-1BDB-4880-B990-A3565449BE5A}" type="pres">
      <dgm:prSet presAssocID="{02526C74-FAC3-4907-AEA2-AAB3042A8F5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33D7C1-BDF7-489E-B064-2A12EEC84C26}" srcId="{6FB61ECF-DC1C-4A0D-B6AF-60B2FF95DFAD}" destId="{FB08B115-A8D7-4DD8-9091-ABAD0B8B8990}" srcOrd="1" destOrd="0" parTransId="{15E873E4-06E2-435B-95B5-CEE615C6826C}" sibTransId="{26D007E1-52C8-49B7-A78B-F5FC1DFFB352}"/>
    <dgm:cxn modelId="{34470AEE-56F2-4763-AA4C-8C708F46C570}" type="presOf" srcId="{09DB69D9-49DF-47AB-84D0-59083DF4E6CB}" destId="{1CB89894-9DA7-465F-838D-EA4C4F213337}" srcOrd="0" destOrd="0" presId="urn:microsoft.com/office/officeart/2005/8/layout/vList2"/>
    <dgm:cxn modelId="{F2711D27-4F56-45D1-8DCB-966B91B07A44}" type="presOf" srcId="{887E909C-B358-4820-97D8-C59357286FDE}" destId="{1CB89894-9DA7-465F-838D-EA4C4F213337}" srcOrd="0" destOrd="2" presId="urn:microsoft.com/office/officeart/2005/8/layout/vList2"/>
    <dgm:cxn modelId="{037955BB-1A32-4318-A34C-EDEAFF3EFC8C}" srcId="{02526C74-FAC3-4907-AEA2-AAB3042A8F50}" destId="{B0F2A2B0-FDBB-46F7-A137-645532024B26}" srcOrd="3" destOrd="0" parTransId="{18437294-2FC7-4913-9C76-35A58B75057C}" sibTransId="{E73A80A9-4828-4506-8D94-88C62CD24237}"/>
    <dgm:cxn modelId="{1BE38FF3-B8D8-4401-A28C-D4DFDB6160FF}" srcId="{74B5F074-6722-4061-AC8C-53B37A76B2AD}" destId="{B08D7350-C6D4-4C10-9F60-0EC53C923DB2}" srcOrd="0" destOrd="0" parTransId="{B346AD68-093F-4184-AEA2-5DF1345C7119}" sibTransId="{42D94D47-658F-47F8-B83D-D270B4FC15CC}"/>
    <dgm:cxn modelId="{8650839F-5784-4A6F-B629-70D15AA6038B}" srcId="{74B5F074-6722-4061-AC8C-53B37A76B2AD}" destId="{02526C74-FAC3-4907-AEA2-AAB3042A8F50}" srcOrd="2" destOrd="0" parTransId="{4E3EFF45-457B-4A95-B0F8-047027B2FB8C}" sibTransId="{C9B77D98-8F4A-45F4-9A33-3768A49FB04E}"/>
    <dgm:cxn modelId="{BAE73B81-769E-4272-B723-4089ECC17765}" srcId="{B08D7350-C6D4-4C10-9F60-0EC53C923DB2}" destId="{5EDFAFCF-28A8-4C1B-92E9-1AFEF652015D}" srcOrd="3" destOrd="0" parTransId="{69DA2BDE-9503-47CC-A057-C338EC31391B}" sibTransId="{B586B3B9-3C4D-4CAE-B398-A2E9569F1781}"/>
    <dgm:cxn modelId="{2B5436D1-38E9-4216-A531-F971AE37911F}" srcId="{B08D7350-C6D4-4C10-9F60-0EC53C923DB2}" destId="{21B14EF2-22AE-49F0-9EED-56A825E84D49}" srcOrd="1" destOrd="0" parTransId="{66F8E767-1231-4FAE-815F-93FD9C4FBD50}" sibTransId="{BEEEF413-EAEC-41FD-A809-7E8E67AFBCFB}"/>
    <dgm:cxn modelId="{E7718729-8980-42A7-A921-AE5B8C8C9362}" type="presOf" srcId="{21B14EF2-22AE-49F0-9EED-56A825E84D49}" destId="{A25553FD-54CA-4D08-9468-BDC221E5CE33}" srcOrd="0" destOrd="1" presId="urn:microsoft.com/office/officeart/2005/8/layout/vList2"/>
    <dgm:cxn modelId="{A0F33173-12D8-4FCA-870D-13AD40B5C1B7}" type="presOf" srcId="{EA8CF625-3BF1-4A27-B0D2-38CA165E8E19}" destId="{C9949DF9-1BDB-4880-B990-A3565449BE5A}" srcOrd="0" destOrd="0" presId="urn:microsoft.com/office/officeart/2005/8/layout/vList2"/>
    <dgm:cxn modelId="{4F87F31D-DF82-42A1-9873-564427BBD47C}" srcId="{6FB61ECF-DC1C-4A0D-B6AF-60B2FF95DFAD}" destId="{887E909C-B358-4820-97D8-C59357286FDE}" srcOrd="2" destOrd="0" parTransId="{D951355F-65AC-4153-9DDA-AC9D87EC385E}" sibTransId="{2ECACF97-E3F6-4274-A7DD-63DB2253EFD9}"/>
    <dgm:cxn modelId="{1A9299C7-BC80-4DC4-8993-1AB411A0C504}" type="presOf" srcId="{02526C74-FAC3-4907-AEA2-AAB3042A8F50}" destId="{FE1DA98D-4E19-4E87-8A3B-AF5540685EF6}" srcOrd="0" destOrd="0" presId="urn:microsoft.com/office/officeart/2005/8/layout/vList2"/>
    <dgm:cxn modelId="{90DB1C56-A6E2-4FF3-A27C-9E466042E8F6}" type="presOf" srcId="{74B5F074-6722-4061-AC8C-53B37A76B2AD}" destId="{6D6C0FA4-432D-481F-A6D1-19690C1725F1}" srcOrd="0" destOrd="0" presId="urn:microsoft.com/office/officeart/2005/8/layout/vList2"/>
    <dgm:cxn modelId="{3B9D643B-1DD7-4048-AAC5-A5EFE092AA81}" type="presOf" srcId="{FA59D978-543A-4F1A-AB63-0B992128B648}" destId="{A25553FD-54CA-4D08-9468-BDC221E5CE33}" srcOrd="0" destOrd="0" presId="urn:microsoft.com/office/officeart/2005/8/layout/vList2"/>
    <dgm:cxn modelId="{967CE614-09F4-4371-8DB2-A846D206A55C}" type="presOf" srcId="{7638A944-63F9-4878-93A7-3E9E0D8263C3}" destId="{A25553FD-54CA-4D08-9468-BDC221E5CE33}" srcOrd="0" destOrd="2" presId="urn:microsoft.com/office/officeart/2005/8/layout/vList2"/>
    <dgm:cxn modelId="{B6648EC4-15C1-49E0-B690-92E9E23C4486}" type="presOf" srcId="{05E394D8-BBFB-4EA8-8CFF-AC78FA568EB8}" destId="{C9949DF9-1BDB-4880-B990-A3565449BE5A}" srcOrd="0" destOrd="2" presId="urn:microsoft.com/office/officeart/2005/8/layout/vList2"/>
    <dgm:cxn modelId="{05050F99-A44A-4D92-ABFC-25E33DEBDA48}" srcId="{6FB61ECF-DC1C-4A0D-B6AF-60B2FF95DFAD}" destId="{09DB69D9-49DF-47AB-84D0-59083DF4E6CB}" srcOrd="0" destOrd="0" parTransId="{C9926F84-405C-4502-A9AF-8DEF3C64F99F}" sibTransId="{73960A66-D846-4E2A-819E-DD6811AE4087}"/>
    <dgm:cxn modelId="{905137E0-2F6A-46B1-865D-56B323318E21}" srcId="{02526C74-FAC3-4907-AEA2-AAB3042A8F50}" destId="{EA8CF625-3BF1-4A27-B0D2-38CA165E8E19}" srcOrd="0" destOrd="0" parTransId="{0EBA090F-99B1-4343-B8E9-ED08FB6209C9}" sibTransId="{E7FDB7E6-4976-4DD6-9D70-D943242B084E}"/>
    <dgm:cxn modelId="{9A5781AC-C415-490E-ACB1-0D45DE386245}" type="presOf" srcId="{9D045B90-7E20-4679-A714-6D46DE631166}" destId="{A25553FD-54CA-4D08-9468-BDC221E5CE33}" srcOrd="0" destOrd="4" presId="urn:microsoft.com/office/officeart/2005/8/layout/vList2"/>
    <dgm:cxn modelId="{B4A864AC-39A1-4519-BF5A-0F956A09A808}" type="presOf" srcId="{5EDFAFCF-28A8-4C1B-92E9-1AFEF652015D}" destId="{A25553FD-54CA-4D08-9468-BDC221E5CE33}" srcOrd="0" destOrd="3" presId="urn:microsoft.com/office/officeart/2005/8/layout/vList2"/>
    <dgm:cxn modelId="{12146B80-9988-45FF-9E0D-3EE4E6A6C2A3}" srcId="{02526C74-FAC3-4907-AEA2-AAB3042A8F50}" destId="{05E394D8-BBFB-4EA8-8CFF-AC78FA568EB8}" srcOrd="2" destOrd="0" parTransId="{B65DA87E-2986-48EC-AA24-5B5E786BD594}" sibTransId="{27EC2531-D88E-4A4A-AF2D-E106F5B5F726}"/>
    <dgm:cxn modelId="{D0D81AE7-383C-4589-BF52-5AA8F53B9D2A}" srcId="{B08D7350-C6D4-4C10-9F60-0EC53C923DB2}" destId="{FA59D978-543A-4F1A-AB63-0B992128B648}" srcOrd="0" destOrd="0" parTransId="{48A7BDBF-D96E-4C0C-A7F4-10C378E72C8B}" sibTransId="{B0C1C532-2340-4B40-BDC1-AA4AA164E174}"/>
    <dgm:cxn modelId="{126086E6-1D85-47E4-AEE0-5212EFB5FB91}" srcId="{B08D7350-C6D4-4C10-9F60-0EC53C923DB2}" destId="{7638A944-63F9-4878-93A7-3E9E0D8263C3}" srcOrd="2" destOrd="0" parTransId="{A6BC6993-2B7F-465A-BEB8-FA3ED85B48D0}" sibTransId="{9F32ACF0-D202-4C72-B88D-314806253333}"/>
    <dgm:cxn modelId="{A64E6456-CEA0-421D-A18A-C03C6F79CF56}" type="presOf" srcId="{31A66C46-5062-4B83-BC7A-E6F805B0648B}" destId="{C9949DF9-1BDB-4880-B990-A3565449BE5A}" srcOrd="0" destOrd="4" presId="urn:microsoft.com/office/officeart/2005/8/layout/vList2"/>
    <dgm:cxn modelId="{9A9EEB9B-3FEA-4053-BA05-7D3C587F3C09}" srcId="{B08D7350-C6D4-4C10-9F60-0EC53C923DB2}" destId="{9D045B90-7E20-4679-A714-6D46DE631166}" srcOrd="4" destOrd="0" parTransId="{7A53158B-934C-44E7-8978-F176A704C508}" sibTransId="{D538AC13-226C-4A2F-B6B7-DB99300E45A6}"/>
    <dgm:cxn modelId="{45E03737-78F4-4C38-BA24-9406BA9FF240}" srcId="{02526C74-FAC3-4907-AEA2-AAB3042A8F50}" destId="{31A66C46-5062-4B83-BC7A-E6F805B0648B}" srcOrd="4" destOrd="0" parTransId="{456990F5-E2D2-427D-8099-AC7FC88480B2}" sibTransId="{7B49E0CF-7FCE-453E-812C-921B30CABE08}"/>
    <dgm:cxn modelId="{F89212B2-CBB0-42B1-A961-59B684AB8464}" type="presOf" srcId="{FB0AA078-7D23-4333-8C5A-668510C5075F}" destId="{A25553FD-54CA-4D08-9468-BDC221E5CE33}" srcOrd="0" destOrd="5" presId="urn:microsoft.com/office/officeart/2005/8/layout/vList2"/>
    <dgm:cxn modelId="{452EED14-4CA1-4E6E-9CFF-6C92593F2938}" type="presOf" srcId="{6FB61ECF-DC1C-4A0D-B6AF-60B2FF95DFAD}" destId="{06731860-CA3E-4CB2-81D7-E64ADDF76724}" srcOrd="0" destOrd="0" presId="urn:microsoft.com/office/officeart/2005/8/layout/vList2"/>
    <dgm:cxn modelId="{4CD5D1FF-5C3C-4C2A-B1E6-D08D63F578D3}" srcId="{02526C74-FAC3-4907-AEA2-AAB3042A8F50}" destId="{AED5FC2A-2B72-4DE6-9FF0-3D7D8DC9A7CB}" srcOrd="1" destOrd="0" parTransId="{9828AB60-EFE1-457D-8CF6-B4FBF8472E74}" sibTransId="{9A9B2B38-38C8-4C92-A2F9-0F2ADA3050FC}"/>
    <dgm:cxn modelId="{00E28EEC-3847-42CF-A67C-4751D63A916F}" type="presOf" srcId="{B0F2A2B0-FDBB-46F7-A137-645532024B26}" destId="{C9949DF9-1BDB-4880-B990-A3565449BE5A}" srcOrd="0" destOrd="3" presId="urn:microsoft.com/office/officeart/2005/8/layout/vList2"/>
    <dgm:cxn modelId="{70BBCED7-0AD7-41BA-AE45-4AFE57FD9181}" type="presOf" srcId="{B08D7350-C6D4-4C10-9F60-0EC53C923DB2}" destId="{86B1D143-B50D-4A34-8215-81A2E464B3CA}" srcOrd="0" destOrd="0" presId="urn:microsoft.com/office/officeart/2005/8/layout/vList2"/>
    <dgm:cxn modelId="{0B485710-8A04-4138-A7E6-14FC62A9E6C5}" srcId="{B08D7350-C6D4-4C10-9F60-0EC53C923DB2}" destId="{FB0AA078-7D23-4333-8C5A-668510C5075F}" srcOrd="5" destOrd="0" parTransId="{89E1A856-CAF5-46CB-9AC0-8F3869DEDAA8}" sibTransId="{0B8814C7-311E-42C0-8EFA-D760EE556B43}"/>
    <dgm:cxn modelId="{A1D057C7-61F5-4EBC-A5B5-3806A81E5116}" type="presOf" srcId="{FB08B115-A8D7-4DD8-9091-ABAD0B8B8990}" destId="{1CB89894-9DA7-465F-838D-EA4C4F213337}" srcOrd="0" destOrd="1" presId="urn:microsoft.com/office/officeart/2005/8/layout/vList2"/>
    <dgm:cxn modelId="{5E70B8C6-6B85-4150-B01F-FCBC2F4D84E6}" srcId="{74B5F074-6722-4061-AC8C-53B37A76B2AD}" destId="{6FB61ECF-DC1C-4A0D-B6AF-60B2FF95DFAD}" srcOrd="1" destOrd="0" parTransId="{7E9D1B5A-CD94-4E14-9A53-8C1AF8605196}" sibTransId="{02D8C797-2821-4C20-A6C2-8C27BB5E63CE}"/>
    <dgm:cxn modelId="{1E5FC801-6CF2-467D-A06A-051F5B3F9C16}" type="presOf" srcId="{AED5FC2A-2B72-4DE6-9FF0-3D7D8DC9A7CB}" destId="{C9949DF9-1BDB-4880-B990-A3565449BE5A}" srcOrd="0" destOrd="1" presId="urn:microsoft.com/office/officeart/2005/8/layout/vList2"/>
    <dgm:cxn modelId="{6680AAD3-8D13-42A5-9054-CA7F980DF403}" type="presParOf" srcId="{6D6C0FA4-432D-481F-A6D1-19690C1725F1}" destId="{86B1D143-B50D-4A34-8215-81A2E464B3CA}" srcOrd="0" destOrd="0" presId="urn:microsoft.com/office/officeart/2005/8/layout/vList2"/>
    <dgm:cxn modelId="{E70CE2F9-434C-4E16-8676-46F47FF7803D}" type="presParOf" srcId="{6D6C0FA4-432D-481F-A6D1-19690C1725F1}" destId="{A25553FD-54CA-4D08-9468-BDC221E5CE33}" srcOrd="1" destOrd="0" presId="urn:microsoft.com/office/officeart/2005/8/layout/vList2"/>
    <dgm:cxn modelId="{759EDBA2-BEA6-4DD2-A118-B2EC1AC49F13}" type="presParOf" srcId="{6D6C0FA4-432D-481F-A6D1-19690C1725F1}" destId="{06731860-CA3E-4CB2-81D7-E64ADDF76724}" srcOrd="2" destOrd="0" presId="urn:microsoft.com/office/officeart/2005/8/layout/vList2"/>
    <dgm:cxn modelId="{6245BF38-8751-464B-A4EF-0646D44CD372}" type="presParOf" srcId="{6D6C0FA4-432D-481F-A6D1-19690C1725F1}" destId="{1CB89894-9DA7-465F-838D-EA4C4F213337}" srcOrd="3" destOrd="0" presId="urn:microsoft.com/office/officeart/2005/8/layout/vList2"/>
    <dgm:cxn modelId="{3B93FC35-ADFF-41E8-8970-D05766A3E13C}" type="presParOf" srcId="{6D6C0FA4-432D-481F-A6D1-19690C1725F1}" destId="{FE1DA98D-4E19-4E87-8A3B-AF5540685EF6}" srcOrd="4" destOrd="0" presId="urn:microsoft.com/office/officeart/2005/8/layout/vList2"/>
    <dgm:cxn modelId="{C096F247-2D6E-408B-8F03-A161C8036B99}" type="presParOf" srcId="{6D6C0FA4-432D-481F-A6D1-19690C1725F1}" destId="{C9949DF9-1BDB-4880-B990-A3565449BE5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B13616-F761-4A97-BFE7-D10597F1EFFE}" type="doc">
      <dgm:prSet loTypeId="urn:microsoft.com/office/officeart/2005/8/layout/vList2" loCatId="list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66518B6B-F10A-461B-B3EC-91154DBC274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Stereotypic mannerism</a:t>
          </a:r>
          <a:endParaRPr lang="en-US" sz="1600" dirty="0"/>
        </a:p>
      </dgm:t>
    </dgm:pt>
    <dgm:pt modelId="{7DE317FA-0926-4368-B150-386D0CCB14DE}" type="parTrans" cxnId="{C34F9601-521A-4011-8AEF-78E0D42FB506}">
      <dgm:prSet/>
      <dgm:spPr/>
      <dgm:t>
        <a:bodyPr/>
        <a:lstStyle/>
        <a:p>
          <a:endParaRPr lang="en-US" sz="1600"/>
        </a:p>
      </dgm:t>
    </dgm:pt>
    <dgm:pt modelId="{398DC01F-4FA8-4A48-A60D-29660F007227}" type="sibTrans" cxnId="{C34F9601-521A-4011-8AEF-78E0D42FB506}">
      <dgm:prSet/>
      <dgm:spPr/>
      <dgm:t>
        <a:bodyPr/>
        <a:lstStyle/>
        <a:p>
          <a:endParaRPr lang="en-US" sz="1600"/>
        </a:p>
      </dgm:t>
    </dgm:pt>
    <dgm:pt modelId="{8A9AA25A-0FFF-4C46-BEBD-E31DD56BAE9E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Body mannerisms</a:t>
          </a:r>
          <a:endParaRPr lang="en-US" sz="1600" dirty="0"/>
        </a:p>
      </dgm:t>
    </dgm:pt>
    <dgm:pt modelId="{D8ED8627-773D-4EFC-89BA-814A93076A07}" type="parTrans" cxnId="{260493C9-3017-4C76-8546-916EC1DBB567}">
      <dgm:prSet/>
      <dgm:spPr/>
      <dgm:t>
        <a:bodyPr/>
        <a:lstStyle/>
        <a:p>
          <a:endParaRPr lang="en-US" sz="1600"/>
        </a:p>
      </dgm:t>
    </dgm:pt>
    <dgm:pt modelId="{93DC3175-A4F9-4527-BF89-3C11AC9664B6}" type="sibTrans" cxnId="{260493C9-3017-4C76-8546-916EC1DBB567}">
      <dgm:prSet/>
      <dgm:spPr/>
      <dgm:t>
        <a:bodyPr/>
        <a:lstStyle/>
        <a:p>
          <a:endParaRPr lang="en-US" sz="1600"/>
        </a:p>
      </dgm:t>
    </dgm:pt>
    <dgm:pt modelId="{3239DF5D-AA24-4D8E-881B-D4EDD9958525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Identity</a:t>
          </a:r>
          <a:endParaRPr lang="en-US" sz="1600" dirty="0"/>
        </a:p>
      </dgm:t>
    </dgm:pt>
    <dgm:pt modelId="{5F715727-15EA-45F1-801C-94E01B459063}" type="parTrans" cxnId="{A1AD26CD-37B9-46BD-A09A-6EA250428E9C}">
      <dgm:prSet/>
      <dgm:spPr/>
      <dgm:t>
        <a:bodyPr/>
        <a:lstStyle/>
        <a:p>
          <a:endParaRPr lang="en-US" sz="1600"/>
        </a:p>
      </dgm:t>
    </dgm:pt>
    <dgm:pt modelId="{1D6061DD-64A3-4412-80EE-8127A4C9C79F}" type="sibTrans" cxnId="{A1AD26CD-37B9-46BD-A09A-6EA250428E9C}">
      <dgm:prSet/>
      <dgm:spPr/>
      <dgm:t>
        <a:bodyPr/>
        <a:lstStyle/>
        <a:p>
          <a:endParaRPr lang="en-US" sz="1600"/>
        </a:p>
      </dgm:t>
    </dgm:pt>
    <dgm:pt modelId="{EF9E4987-B707-45A0-AC04-602150517800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err="1" smtClean="0"/>
            <a:t>Proxemics</a:t>
          </a:r>
          <a:endParaRPr lang="en-US" sz="1600" dirty="0"/>
        </a:p>
      </dgm:t>
    </dgm:pt>
    <dgm:pt modelId="{1ED7F18A-091A-4E09-B0FB-23F756699AC2}" type="parTrans" cxnId="{95FE45C4-0272-4C06-9EFE-A8403544782F}">
      <dgm:prSet/>
      <dgm:spPr/>
      <dgm:t>
        <a:bodyPr/>
        <a:lstStyle/>
        <a:p>
          <a:endParaRPr lang="en-US" sz="1600"/>
        </a:p>
      </dgm:t>
    </dgm:pt>
    <dgm:pt modelId="{7D9D3C27-B821-463A-8AE4-CD444CEED777}" type="sibTrans" cxnId="{95FE45C4-0272-4C06-9EFE-A8403544782F}">
      <dgm:prSet/>
      <dgm:spPr/>
      <dgm:t>
        <a:bodyPr/>
        <a:lstStyle/>
        <a:p>
          <a:endParaRPr lang="en-US" sz="1600"/>
        </a:p>
      </dgm:t>
    </dgm:pt>
    <dgm:pt modelId="{7D8AE3CA-F03E-44FC-B165-72F2F10B328C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Gaze based attention</a:t>
          </a:r>
          <a:endParaRPr lang="en-US" sz="1600" dirty="0"/>
        </a:p>
      </dgm:t>
    </dgm:pt>
    <dgm:pt modelId="{82AF69A7-AB36-400F-8C93-8485B2F82C48}" type="parTrans" cxnId="{899C2D86-E5A4-4789-9E8F-FD2ACF56C400}">
      <dgm:prSet/>
      <dgm:spPr/>
      <dgm:t>
        <a:bodyPr/>
        <a:lstStyle/>
        <a:p>
          <a:endParaRPr lang="en-US" sz="1600"/>
        </a:p>
      </dgm:t>
    </dgm:pt>
    <dgm:pt modelId="{25D689AD-F993-4C09-A0FA-E9B5505CDA13}" type="sibTrans" cxnId="{899C2D86-E5A4-4789-9E8F-FD2ACF56C400}">
      <dgm:prSet/>
      <dgm:spPr/>
      <dgm:t>
        <a:bodyPr/>
        <a:lstStyle/>
        <a:p>
          <a:endParaRPr lang="en-US" sz="1600"/>
        </a:p>
      </dgm:t>
    </dgm:pt>
    <dgm:pt modelId="{0E875E17-F02D-4F50-8516-277AD730185B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Change in physical attributes</a:t>
          </a:r>
          <a:endParaRPr lang="en-US" sz="1600" dirty="0"/>
        </a:p>
      </dgm:t>
    </dgm:pt>
    <dgm:pt modelId="{D002A93D-FB50-47DA-AF08-B55E259FD8C5}" type="parTrans" cxnId="{D8BB2225-E099-47AD-8D7E-6F657462B728}">
      <dgm:prSet/>
      <dgm:spPr/>
      <dgm:t>
        <a:bodyPr/>
        <a:lstStyle/>
        <a:p>
          <a:endParaRPr lang="en-US" sz="1600"/>
        </a:p>
      </dgm:t>
    </dgm:pt>
    <dgm:pt modelId="{A0775273-1A36-4C8B-B557-91E67D15CDC5}" type="sibTrans" cxnId="{D8BB2225-E099-47AD-8D7E-6F657462B728}">
      <dgm:prSet/>
      <dgm:spPr/>
      <dgm:t>
        <a:bodyPr/>
        <a:lstStyle/>
        <a:p>
          <a:endParaRPr lang="en-US" sz="1600"/>
        </a:p>
      </dgm:t>
    </dgm:pt>
    <dgm:pt modelId="{0A8536FC-5EBA-4991-BB4F-6198C4627F4A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Physical attributes</a:t>
          </a:r>
          <a:endParaRPr lang="en-US" sz="1600" dirty="0"/>
        </a:p>
      </dgm:t>
    </dgm:pt>
    <dgm:pt modelId="{DA4305EF-CAD6-4146-ACEB-2FBD56580E12}" type="parTrans" cxnId="{6F74A5AC-9EC7-4E9B-AA39-4197B4379DA5}">
      <dgm:prSet/>
      <dgm:spPr/>
      <dgm:t>
        <a:bodyPr/>
        <a:lstStyle/>
        <a:p>
          <a:endParaRPr lang="en-US" sz="1600"/>
        </a:p>
      </dgm:t>
    </dgm:pt>
    <dgm:pt modelId="{606A7B7C-DFC8-4B0E-9FDD-784B711714B3}" type="sibTrans" cxnId="{6F74A5AC-9EC7-4E9B-AA39-4197B4379DA5}">
      <dgm:prSet/>
      <dgm:spPr/>
      <dgm:t>
        <a:bodyPr/>
        <a:lstStyle/>
        <a:p>
          <a:endParaRPr lang="en-US" sz="1600"/>
        </a:p>
      </dgm:t>
    </dgm:pt>
    <dgm:pt modelId="{47FF65E3-E1B8-4B14-8889-9CFAEA193132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Facial Expressions</a:t>
          </a:r>
          <a:endParaRPr lang="en-US" dirty="0"/>
        </a:p>
      </dgm:t>
    </dgm:pt>
    <dgm:pt modelId="{27276BEB-ABF4-4DBE-9FBB-C74932CD2B33}" type="parTrans" cxnId="{26E9FA16-DDE2-452C-9A16-D273859D2B0C}">
      <dgm:prSet/>
      <dgm:spPr/>
      <dgm:t>
        <a:bodyPr/>
        <a:lstStyle/>
        <a:p>
          <a:endParaRPr lang="en-US"/>
        </a:p>
      </dgm:t>
    </dgm:pt>
    <dgm:pt modelId="{289FE7DB-6DBC-459D-BEFF-6436330734C4}" type="sibTrans" cxnId="{26E9FA16-DDE2-452C-9A16-D273859D2B0C}">
      <dgm:prSet/>
      <dgm:spPr/>
      <dgm:t>
        <a:bodyPr/>
        <a:lstStyle/>
        <a:p>
          <a:endParaRPr lang="en-US"/>
        </a:p>
      </dgm:t>
    </dgm:pt>
    <dgm:pt modelId="{637B1EF9-9A90-4191-A66A-4F4D1FB26665}" type="pres">
      <dgm:prSet presAssocID="{03B13616-F761-4A97-BFE7-D10597F1EF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B28E95-D619-473D-B14D-D2F114AA0DA7}" type="pres">
      <dgm:prSet presAssocID="{66518B6B-F10A-461B-B3EC-91154DBC2748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AD7F87-7735-4C77-A14D-D09A85F2E878}" type="pres">
      <dgm:prSet presAssocID="{398DC01F-4FA8-4A48-A60D-29660F007227}" presName="spacer" presStyleCnt="0"/>
      <dgm:spPr/>
    </dgm:pt>
    <dgm:pt modelId="{AB8BDBB6-E382-4007-A73B-6D07AA6202C4}" type="pres">
      <dgm:prSet presAssocID="{8A9AA25A-0FFF-4C46-BEBD-E31DD56BAE9E}" presName="parentText" presStyleLbl="node1" presStyleIdx="1" presStyleCnt="8" custLinFactY="9858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E5646-F79A-4F4B-B6F8-0598A292EA57}" type="pres">
      <dgm:prSet presAssocID="{93DC3175-A4F9-4527-BF89-3C11AC9664B6}" presName="spacer" presStyleCnt="0"/>
      <dgm:spPr/>
    </dgm:pt>
    <dgm:pt modelId="{56B2AA44-5641-45F3-A741-E91239E1244E}" type="pres">
      <dgm:prSet presAssocID="{47FF65E3-E1B8-4B14-8889-9CFAEA193132}" presName="parentText" presStyleLbl="node1" presStyleIdx="2" presStyleCnt="8" custLinFactY="-100000" custLinFactNeighborY="-127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189E-CFFE-450A-BB6C-AF6D7A3F2721}" type="pres">
      <dgm:prSet presAssocID="{289FE7DB-6DBC-459D-BEFF-6436330734C4}" presName="spacer" presStyleCnt="0"/>
      <dgm:spPr/>
    </dgm:pt>
    <dgm:pt modelId="{89ED1F14-88E8-44C7-9E9C-590FFAF3DE35}" type="pres">
      <dgm:prSet presAssocID="{3239DF5D-AA24-4D8E-881B-D4EDD9958525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DC109-6256-44CA-812A-BF7DFF0D92FB}" type="pres">
      <dgm:prSet presAssocID="{1D6061DD-64A3-4412-80EE-8127A4C9C79F}" presName="spacer" presStyleCnt="0"/>
      <dgm:spPr/>
    </dgm:pt>
    <dgm:pt modelId="{1ADF64C4-87E9-41B0-A8B6-ACA438EB17CF}" type="pres">
      <dgm:prSet presAssocID="{EF9E4987-B707-45A0-AC04-602150517800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469D6-1305-49CA-B6F7-E4043309AD80}" type="pres">
      <dgm:prSet presAssocID="{7D9D3C27-B821-463A-8AE4-CD444CEED777}" presName="spacer" presStyleCnt="0"/>
      <dgm:spPr/>
    </dgm:pt>
    <dgm:pt modelId="{D46A38F0-0A7F-4526-B188-892B17686C82}" type="pres">
      <dgm:prSet presAssocID="{7D8AE3CA-F03E-44FC-B165-72F2F10B328C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4F50E-A767-404F-BA08-21CA739654BF}" type="pres">
      <dgm:prSet presAssocID="{25D689AD-F993-4C09-A0FA-E9B5505CDA13}" presName="spacer" presStyleCnt="0"/>
      <dgm:spPr/>
    </dgm:pt>
    <dgm:pt modelId="{7EE41B94-35F4-480F-8DB0-51E8791F4ADD}" type="pres">
      <dgm:prSet presAssocID="{0E875E17-F02D-4F50-8516-277AD730185B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F6B15-BCB4-4FCA-B6A1-86123A1DB3B1}" type="pres">
      <dgm:prSet presAssocID="{A0775273-1A36-4C8B-B557-91E67D15CDC5}" presName="spacer" presStyleCnt="0"/>
      <dgm:spPr/>
    </dgm:pt>
    <dgm:pt modelId="{CBC6442A-B143-4A3A-8D1F-D68693F2B6FF}" type="pres">
      <dgm:prSet presAssocID="{0A8536FC-5EBA-4991-BB4F-6198C4627F4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4F9601-521A-4011-8AEF-78E0D42FB506}" srcId="{03B13616-F761-4A97-BFE7-D10597F1EFFE}" destId="{66518B6B-F10A-461B-B3EC-91154DBC2748}" srcOrd="0" destOrd="0" parTransId="{7DE317FA-0926-4368-B150-386D0CCB14DE}" sibTransId="{398DC01F-4FA8-4A48-A60D-29660F007227}"/>
    <dgm:cxn modelId="{260493C9-3017-4C76-8546-916EC1DBB567}" srcId="{03B13616-F761-4A97-BFE7-D10597F1EFFE}" destId="{8A9AA25A-0FFF-4C46-BEBD-E31DD56BAE9E}" srcOrd="1" destOrd="0" parTransId="{D8ED8627-773D-4EFC-89BA-814A93076A07}" sibTransId="{93DC3175-A4F9-4527-BF89-3C11AC9664B6}"/>
    <dgm:cxn modelId="{8A8882F7-3061-4B16-B18D-0045613FFF39}" type="presOf" srcId="{0E875E17-F02D-4F50-8516-277AD730185B}" destId="{7EE41B94-35F4-480F-8DB0-51E8791F4ADD}" srcOrd="0" destOrd="0" presId="urn:microsoft.com/office/officeart/2005/8/layout/vList2"/>
    <dgm:cxn modelId="{A1AD26CD-37B9-46BD-A09A-6EA250428E9C}" srcId="{03B13616-F761-4A97-BFE7-D10597F1EFFE}" destId="{3239DF5D-AA24-4D8E-881B-D4EDD9958525}" srcOrd="3" destOrd="0" parTransId="{5F715727-15EA-45F1-801C-94E01B459063}" sibTransId="{1D6061DD-64A3-4412-80EE-8127A4C9C79F}"/>
    <dgm:cxn modelId="{81425E94-51DD-49EB-8D0F-6DA4F474283D}" type="presOf" srcId="{0A8536FC-5EBA-4991-BB4F-6198C4627F4A}" destId="{CBC6442A-B143-4A3A-8D1F-D68693F2B6FF}" srcOrd="0" destOrd="0" presId="urn:microsoft.com/office/officeart/2005/8/layout/vList2"/>
    <dgm:cxn modelId="{BD53DA0A-F579-4F40-8C09-89496458696F}" type="presOf" srcId="{66518B6B-F10A-461B-B3EC-91154DBC2748}" destId="{76B28E95-D619-473D-B14D-D2F114AA0DA7}" srcOrd="0" destOrd="0" presId="urn:microsoft.com/office/officeart/2005/8/layout/vList2"/>
    <dgm:cxn modelId="{2FB801CA-9EDA-44B3-A32C-0B1FEB8FF0F5}" type="presOf" srcId="{03B13616-F761-4A97-BFE7-D10597F1EFFE}" destId="{637B1EF9-9A90-4191-A66A-4F4D1FB26665}" srcOrd="0" destOrd="0" presId="urn:microsoft.com/office/officeart/2005/8/layout/vList2"/>
    <dgm:cxn modelId="{26E9FA16-DDE2-452C-9A16-D273859D2B0C}" srcId="{03B13616-F761-4A97-BFE7-D10597F1EFFE}" destId="{47FF65E3-E1B8-4B14-8889-9CFAEA193132}" srcOrd="2" destOrd="0" parTransId="{27276BEB-ABF4-4DBE-9FBB-C74932CD2B33}" sibTransId="{289FE7DB-6DBC-459D-BEFF-6436330734C4}"/>
    <dgm:cxn modelId="{4C473AA5-8130-45A3-90BA-008ACD3328C5}" type="presOf" srcId="{8A9AA25A-0FFF-4C46-BEBD-E31DD56BAE9E}" destId="{AB8BDBB6-E382-4007-A73B-6D07AA6202C4}" srcOrd="0" destOrd="0" presId="urn:microsoft.com/office/officeart/2005/8/layout/vList2"/>
    <dgm:cxn modelId="{7ECC0B8A-C020-48A2-B4D9-967B87786F32}" type="presOf" srcId="{3239DF5D-AA24-4D8E-881B-D4EDD9958525}" destId="{89ED1F14-88E8-44C7-9E9C-590FFAF3DE35}" srcOrd="0" destOrd="0" presId="urn:microsoft.com/office/officeart/2005/8/layout/vList2"/>
    <dgm:cxn modelId="{A3EF57D3-341D-49DF-AE40-2A5D7853E6B3}" type="presOf" srcId="{7D8AE3CA-F03E-44FC-B165-72F2F10B328C}" destId="{D46A38F0-0A7F-4526-B188-892B17686C82}" srcOrd="0" destOrd="0" presId="urn:microsoft.com/office/officeart/2005/8/layout/vList2"/>
    <dgm:cxn modelId="{E8CE61B3-472D-4BE0-B669-FF98F17F74D6}" type="presOf" srcId="{47FF65E3-E1B8-4B14-8889-9CFAEA193132}" destId="{56B2AA44-5641-45F3-A741-E91239E1244E}" srcOrd="0" destOrd="0" presId="urn:microsoft.com/office/officeart/2005/8/layout/vList2"/>
    <dgm:cxn modelId="{D8BB2225-E099-47AD-8D7E-6F657462B728}" srcId="{03B13616-F761-4A97-BFE7-D10597F1EFFE}" destId="{0E875E17-F02D-4F50-8516-277AD730185B}" srcOrd="6" destOrd="0" parTransId="{D002A93D-FB50-47DA-AF08-B55E259FD8C5}" sibTransId="{A0775273-1A36-4C8B-B557-91E67D15CDC5}"/>
    <dgm:cxn modelId="{95FE45C4-0272-4C06-9EFE-A8403544782F}" srcId="{03B13616-F761-4A97-BFE7-D10597F1EFFE}" destId="{EF9E4987-B707-45A0-AC04-602150517800}" srcOrd="4" destOrd="0" parTransId="{1ED7F18A-091A-4E09-B0FB-23F756699AC2}" sibTransId="{7D9D3C27-B821-463A-8AE4-CD444CEED777}"/>
    <dgm:cxn modelId="{6F74A5AC-9EC7-4E9B-AA39-4197B4379DA5}" srcId="{03B13616-F761-4A97-BFE7-D10597F1EFFE}" destId="{0A8536FC-5EBA-4991-BB4F-6198C4627F4A}" srcOrd="7" destOrd="0" parTransId="{DA4305EF-CAD6-4146-ACEB-2FBD56580E12}" sibTransId="{606A7B7C-DFC8-4B0E-9FDD-784B711714B3}"/>
    <dgm:cxn modelId="{1E01FDCC-01FA-46F2-A1D5-94420A9DC9D5}" type="presOf" srcId="{EF9E4987-B707-45A0-AC04-602150517800}" destId="{1ADF64C4-87E9-41B0-A8B6-ACA438EB17CF}" srcOrd="0" destOrd="0" presId="urn:microsoft.com/office/officeart/2005/8/layout/vList2"/>
    <dgm:cxn modelId="{899C2D86-E5A4-4789-9E8F-FD2ACF56C400}" srcId="{03B13616-F761-4A97-BFE7-D10597F1EFFE}" destId="{7D8AE3CA-F03E-44FC-B165-72F2F10B328C}" srcOrd="5" destOrd="0" parTransId="{82AF69A7-AB36-400F-8C93-8485B2F82C48}" sibTransId="{25D689AD-F993-4C09-A0FA-E9B5505CDA13}"/>
    <dgm:cxn modelId="{EA19656D-6BA5-4357-B9C2-76692F049B3B}" type="presParOf" srcId="{637B1EF9-9A90-4191-A66A-4F4D1FB26665}" destId="{76B28E95-D619-473D-B14D-D2F114AA0DA7}" srcOrd="0" destOrd="0" presId="urn:microsoft.com/office/officeart/2005/8/layout/vList2"/>
    <dgm:cxn modelId="{78797EE2-DA2C-4C69-A9C3-B560C1FBF53A}" type="presParOf" srcId="{637B1EF9-9A90-4191-A66A-4F4D1FB26665}" destId="{F5AD7F87-7735-4C77-A14D-D09A85F2E878}" srcOrd="1" destOrd="0" presId="urn:microsoft.com/office/officeart/2005/8/layout/vList2"/>
    <dgm:cxn modelId="{4F15A4A3-383F-4A12-9F51-AE660EDF95EA}" type="presParOf" srcId="{637B1EF9-9A90-4191-A66A-4F4D1FB26665}" destId="{AB8BDBB6-E382-4007-A73B-6D07AA6202C4}" srcOrd="2" destOrd="0" presId="urn:microsoft.com/office/officeart/2005/8/layout/vList2"/>
    <dgm:cxn modelId="{59C90FB1-9224-40B1-B3F6-4F0CCA50B3C3}" type="presParOf" srcId="{637B1EF9-9A90-4191-A66A-4F4D1FB26665}" destId="{B39E5646-F79A-4F4B-B6F8-0598A292EA57}" srcOrd="3" destOrd="0" presId="urn:microsoft.com/office/officeart/2005/8/layout/vList2"/>
    <dgm:cxn modelId="{12308470-CC8B-4F1E-B06D-1D10F47FB4B3}" type="presParOf" srcId="{637B1EF9-9A90-4191-A66A-4F4D1FB26665}" destId="{56B2AA44-5641-45F3-A741-E91239E1244E}" srcOrd="4" destOrd="0" presId="urn:microsoft.com/office/officeart/2005/8/layout/vList2"/>
    <dgm:cxn modelId="{D9056A07-C1FF-4058-B0C3-9DE4BD55D711}" type="presParOf" srcId="{637B1EF9-9A90-4191-A66A-4F4D1FB26665}" destId="{C4D8189E-CFFE-450A-BB6C-AF6D7A3F2721}" srcOrd="5" destOrd="0" presId="urn:microsoft.com/office/officeart/2005/8/layout/vList2"/>
    <dgm:cxn modelId="{CC97CBEF-C58B-40AE-875B-1108B50F2F66}" type="presParOf" srcId="{637B1EF9-9A90-4191-A66A-4F4D1FB26665}" destId="{89ED1F14-88E8-44C7-9E9C-590FFAF3DE35}" srcOrd="6" destOrd="0" presId="urn:microsoft.com/office/officeart/2005/8/layout/vList2"/>
    <dgm:cxn modelId="{38F5FD82-34EC-442F-9F7B-760A7CC3B294}" type="presParOf" srcId="{637B1EF9-9A90-4191-A66A-4F4D1FB26665}" destId="{448DC109-6256-44CA-812A-BF7DFF0D92FB}" srcOrd="7" destOrd="0" presId="urn:microsoft.com/office/officeart/2005/8/layout/vList2"/>
    <dgm:cxn modelId="{692E5E80-6AF8-4354-A810-7BEDDDBA679A}" type="presParOf" srcId="{637B1EF9-9A90-4191-A66A-4F4D1FB26665}" destId="{1ADF64C4-87E9-41B0-A8B6-ACA438EB17CF}" srcOrd="8" destOrd="0" presId="urn:microsoft.com/office/officeart/2005/8/layout/vList2"/>
    <dgm:cxn modelId="{FDECD6CE-F2EB-4887-A789-84A573392E96}" type="presParOf" srcId="{637B1EF9-9A90-4191-A66A-4F4D1FB26665}" destId="{125469D6-1305-49CA-B6F7-E4043309AD80}" srcOrd="9" destOrd="0" presId="urn:microsoft.com/office/officeart/2005/8/layout/vList2"/>
    <dgm:cxn modelId="{21E6C53E-2617-49C2-ABC4-3735A7250183}" type="presParOf" srcId="{637B1EF9-9A90-4191-A66A-4F4D1FB26665}" destId="{D46A38F0-0A7F-4526-B188-892B17686C82}" srcOrd="10" destOrd="0" presId="urn:microsoft.com/office/officeart/2005/8/layout/vList2"/>
    <dgm:cxn modelId="{10BD81E7-FC5E-414F-8A03-08940084C7A9}" type="presParOf" srcId="{637B1EF9-9A90-4191-A66A-4F4D1FB26665}" destId="{1F94F50E-A767-404F-BA08-21CA739654BF}" srcOrd="11" destOrd="0" presId="urn:microsoft.com/office/officeart/2005/8/layout/vList2"/>
    <dgm:cxn modelId="{221A49A4-331B-47FC-9938-7F3A966ECB8B}" type="presParOf" srcId="{637B1EF9-9A90-4191-A66A-4F4D1FB26665}" destId="{7EE41B94-35F4-480F-8DB0-51E8791F4ADD}" srcOrd="12" destOrd="0" presId="urn:microsoft.com/office/officeart/2005/8/layout/vList2"/>
    <dgm:cxn modelId="{5FFAD10A-7C42-4927-8E82-2EFE48A193AE}" type="presParOf" srcId="{637B1EF9-9A90-4191-A66A-4F4D1FB26665}" destId="{612F6B15-BCB4-4FCA-B6A1-86123A1DB3B1}" srcOrd="13" destOrd="0" presId="urn:microsoft.com/office/officeart/2005/8/layout/vList2"/>
    <dgm:cxn modelId="{08ED756B-A8F0-481A-9E70-58640B800943}" type="presParOf" srcId="{637B1EF9-9A90-4191-A66A-4F4D1FB26665}" destId="{CBC6442A-B143-4A3A-8D1F-D68693F2B6FF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B9359-E6BC-4989-A1B3-7CD48DE44E69}" type="doc">
      <dgm:prSet loTypeId="urn:microsoft.com/office/officeart/2005/8/layout/vList6" loCatId="list" qsTypeId="urn:microsoft.com/office/officeart/2005/8/quickstyle/3d4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ED6DB1EC-E89D-4D03-9050-FF889616A55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Intervention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399F531-FCA3-47F3-9633-739DAD2EAC33}" type="par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68B12FD-8E71-4862-A9CF-E9AA5B92BFC1}" type="sib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849B53E-3E77-4DE2-92D9-0B92491FF27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40C199D-9A68-4BB5-892F-CE4294B21293}" type="par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92E3CE2-BEF5-4EC8-AD71-B1C8C619D020}" type="sib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94C28C4-5577-4713-AA44-D5FE480BAED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6BFEFBF-3D4B-4106-A175-E7905FF8826B}" type="par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A3CB517-7334-4285-8833-2BE260426CE6}" type="sib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8EEA79C-E387-4C17-BD75-A8D867E168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Self Monitoring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F2BE580-F6A4-445F-8966-DE26A6C50943}" type="par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6F30FF5-DD5E-4CEC-9925-A60132BE7B4E}" type="sib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ED671FE-6A2E-4AF6-9DB9-2A60CF7C717E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922C5C3-64D2-48A5-993F-07D65720DB46}" type="par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9DD6E24A-DB81-4C4B-B41B-382E8DC1C10F}" type="sib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C85EFE9-34D7-4BAD-9E80-CE59F3220E7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11776E3-C7D2-4E07-994D-C1561EC32C24}" type="par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8401B8B6-2B2D-43A4-951D-FB69615EA1AF}" type="sib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8939DFC-2963-4F8F-9855-1913662AF088}" type="pres">
      <dgm:prSet presAssocID="{6A0B9359-E6BC-4989-A1B3-7CD48DE44E6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B4D9E00-DFC1-4601-9C9E-60D45F952311}" type="pres">
      <dgm:prSet presAssocID="{ED6DB1EC-E89D-4D03-9050-FF889616A55A}" presName="linNode" presStyleCnt="0"/>
      <dgm:spPr/>
      <dgm:t>
        <a:bodyPr/>
        <a:lstStyle/>
        <a:p>
          <a:endParaRPr lang="en-US"/>
        </a:p>
      </dgm:t>
    </dgm:pt>
    <dgm:pt modelId="{BAA4CFA5-27E6-461B-A61E-C43D78E24E95}" type="pres">
      <dgm:prSet presAssocID="{ED6DB1EC-E89D-4D03-9050-FF889616A55A}" presName="parentShp" presStyleLbl="node1" presStyleIdx="0" presStyleCnt="2" custLinFactNeighborX="-14583" custLinFactNeighborY="-39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3A9F-33B1-4723-996C-B4915796595D}" type="pres">
      <dgm:prSet presAssocID="{ED6DB1EC-E89D-4D03-9050-FF889616A55A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DA4D-E6F8-4CDF-A637-2D283E9F0AA8}" type="pres">
      <dgm:prSet presAssocID="{268B12FD-8E71-4862-A9CF-E9AA5B92BFC1}" presName="spacing" presStyleCnt="0"/>
      <dgm:spPr/>
      <dgm:t>
        <a:bodyPr/>
        <a:lstStyle/>
        <a:p>
          <a:endParaRPr lang="en-US"/>
        </a:p>
      </dgm:t>
    </dgm:pt>
    <dgm:pt modelId="{5E20E4F1-63E1-4FC0-A9DA-C66DB542E0E1}" type="pres">
      <dgm:prSet presAssocID="{48EEA79C-E387-4C17-BD75-A8D867E16873}" presName="linNode" presStyleCnt="0"/>
      <dgm:spPr/>
      <dgm:t>
        <a:bodyPr/>
        <a:lstStyle/>
        <a:p>
          <a:endParaRPr lang="en-US"/>
        </a:p>
      </dgm:t>
    </dgm:pt>
    <dgm:pt modelId="{8A6F8A97-F9AC-465F-9449-89D003F72455}" type="pres">
      <dgm:prSet presAssocID="{48EEA79C-E387-4C17-BD75-A8D867E16873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67AD1-2569-4918-BDDB-E96010F8A8E8}" type="pres">
      <dgm:prSet presAssocID="{48EEA79C-E387-4C17-BD75-A8D867E16873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2A7809-BA2F-4623-936C-D785391E2E12}" type="presOf" srcId="{7849B53E-3E77-4DE2-92D9-0B92491FF270}" destId="{01F93A9F-33B1-4723-996C-B4915796595D}" srcOrd="0" destOrd="0" presId="urn:microsoft.com/office/officeart/2005/8/layout/vList6"/>
    <dgm:cxn modelId="{4337AB42-FCFC-4EDB-8E5E-5305BE4D1C2D}" type="presOf" srcId="{AC85EFE9-34D7-4BAD-9E80-CE59F3220E7C}" destId="{09767AD1-2569-4918-BDDB-E96010F8A8E8}" srcOrd="0" destOrd="1" presId="urn:microsoft.com/office/officeart/2005/8/layout/vList6"/>
    <dgm:cxn modelId="{0A0B6725-49C6-42B2-BDF4-599A8C764536}" srcId="{6A0B9359-E6BC-4989-A1B3-7CD48DE44E69}" destId="{48EEA79C-E387-4C17-BD75-A8D867E16873}" srcOrd="1" destOrd="0" parTransId="{9F2BE580-F6A4-445F-8966-DE26A6C50943}" sibTransId="{76F30FF5-DD5E-4CEC-9925-A60132BE7B4E}"/>
    <dgm:cxn modelId="{A423064E-9C41-4BA1-9AFD-F4A598562EC1}" srcId="{ED6DB1EC-E89D-4D03-9050-FF889616A55A}" destId="{A94C28C4-5577-4713-AA44-D5FE480BAEDF}" srcOrd="1" destOrd="0" parTransId="{66BFEFBF-3D4B-4106-A175-E7905FF8826B}" sibTransId="{6A3CB517-7334-4285-8833-2BE260426CE6}"/>
    <dgm:cxn modelId="{99153004-65C5-4F42-A4D0-E04A068FCD87}" type="presOf" srcId="{ED6DB1EC-E89D-4D03-9050-FF889616A55A}" destId="{BAA4CFA5-27E6-461B-A61E-C43D78E24E95}" srcOrd="0" destOrd="0" presId="urn:microsoft.com/office/officeart/2005/8/layout/vList6"/>
    <dgm:cxn modelId="{65812BB5-FDAA-4442-840F-C7CD6D348E43}" type="presOf" srcId="{6A0B9359-E6BC-4989-A1B3-7CD48DE44E69}" destId="{68939DFC-2963-4F8F-9855-1913662AF088}" srcOrd="0" destOrd="0" presId="urn:microsoft.com/office/officeart/2005/8/layout/vList6"/>
    <dgm:cxn modelId="{A366008E-4997-4504-88F8-3E7019317A5E}" srcId="{48EEA79C-E387-4C17-BD75-A8D867E16873}" destId="{2ED671FE-6A2E-4AF6-9DB9-2A60CF7C717E}" srcOrd="0" destOrd="0" parTransId="{B922C5C3-64D2-48A5-993F-07D65720DB46}" sibTransId="{9DD6E24A-DB81-4C4B-B41B-382E8DC1C10F}"/>
    <dgm:cxn modelId="{27C79100-C05D-4A6B-8F07-ACC6B1836FD9}" type="presOf" srcId="{2ED671FE-6A2E-4AF6-9DB9-2A60CF7C717E}" destId="{09767AD1-2569-4918-BDDB-E96010F8A8E8}" srcOrd="0" destOrd="0" presId="urn:microsoft.com/office/officeart/2005/8/layout/vList6"/>
    <dgm:cxn modelId="{0E283A5C-E7A6-4E5D-AE67-D2BF3310F44B}" type="presOf" srcId="{48EEA79C-E387-4C17-BD75-A8D867E16873}" destId="{8A6F8A97-F9AC-465F-9449-89D003F72455}" srcOrd="0" destOrd="0" presId="urn:microsoft.com/office/officeart/2005/8/layout/vList6"/>
    <dgm:cxn modelId="{06015CD2-10E9-4B4A-ABAE-0C2A719FB17E}" srcId="{48EEA79C-E387-4C17-BD75-A8D867E16873}" destId="{AC85EFE9-34D7-4BAD-9E80-CE59F3220E7C}" srcOrd="1" destOrd="0" parTransId="{911776E3-C7D2-4E07-994D-C1561EC32C24}" sibTransId="{8401B8B6-2B2D-43A4-951D-FB69615EA1AF}"/>
    <dgm:cxn modelId="{E4096228-4C93-46CA-9409-585E7F51CCCB}" srcId="{6A0B9359-E6BC-4989-A1B3-7CD48DE44E69}" destId="{ED6DB1EC-E89D-4D03-9050-FF889616A55A}" srcOrd="0" destOrd="0" parTransId="{6399F531-FCA3-47F3-9633-739DAD2EAC33}" sibTransId="{268B12FD-8E71-4862-A9CF-E9AA5B92BFC1}"/>
    <dgm:cxn modelId="{4CE2E2BF-A3CC-424E-9108-50C71D244FA5}" type="presOf" srcId="{A94C28C4-5577-4713-AA44-D5FE480BAEDF}" destId="{01F93A9F-33B1-4723-996C-B4915796595D}" srcOrd="0" destOrd="1" presId="urn:microsoft.com/office/officeart/2005/8/layout/vList6"/>
    <dgm:cxn modelId="{25439313-9164-4F43-A8CF-AF7F00BC6B30}" srcId="{ED6DB1EC-E89D-4D03-9050-FF889616A55A}" destId="{7849B53E-3E77-4DE2-92D9-0B92491FF270}" srcOrd="0" destOrd="0" parTransId="{240C199D-9A68-4BB5-892F-CE4294B21293}" sibTransId="{492E3CE2-BEF5-4EC8-AD71-B1C8C619D020}"/>
    <dgm:cxn modelId="{0A181DA3-0263-4016-9E76-5B943165BF5E}" type="presParOf" srcId="{68939DFC-2963-4F8F-9855-1913662AF088}" destId="{5B4D9E00-DFC1-4601-9C9E-60D45F952311}" srcOrd="0" destOrd="0" presId="urn:microsoft.com/office/officeart/2005/8/layout/vList6"/>
    <dgm:cxn modelId="{39ECE863-A333-4661-8A9F-8416F0DBDA7F}" type="presParOf" srcId="{5B4D9E00-DFC1-4601-9C9E-60D45F952311}" destId="{BAA4CFA5-27E6-461B-A61E-C43D78E24E95}" srcOrd="0" destOrd="0" presId="urn:microsoft.com/office/officeart/2005/8/layout/vList6"/>
    <dgm:cxn modelId="{F07A1FEB-07EB-49FE-9C04-A1140D59FB56}" type="presParOf" srcId="{5B4D9E00-DFC1-4601-9C9E-60D45F952311}" destId="{01F93A9F-33B1-4723-996C-B4915796595D}" srcOrd="1" destOrd="0" presId="urn:microsoft.com/office/officeart/2005/8/layout/vList6"/>
    <dgm:cxn modelId="{3234D0FA-C8BF-4A0B-ACB0-5CC8F276B57E}" type="presParOf" srcId="{68939DFC-2963-4F8F-9855-1913662AF088}" destId="{B99DDA4D-E6F8-4CDF-A637-2D283E9F0AA8}" srcOrd="1" destOrd="0" presId="urn:microsoft.com/office/officeart/2005/8/layout/vList6"/>
    <dgm:cxn modelId="{D28BE0B8-FF1B-47E0-B586-48E5B3FBFFD1}" type="presParOf" srcId="{68939DFC-2963-4F8F-9855-1913662AF088}" destId="{5E20E4F1-63E1-4FC0-A9DA-C66DB542E0E1}" srcOrd="2" destOrd="0" presId="urn:microsoft.com/office/officeart/2005/8/layout/vList6"/>
    <dgm:cxn modelId="{634406A1-8835-435C-BA1D-68E1FF8E89DC}" type="presParOf" srcId="{5E20E4F1-63E1-4FC0-A9DA-C66DB542E0E1}" destId="{8A6F8A97-F9AC-465F-9449-89D003F72455}" srcOrd="0" destOrd="0" presId="urn:microsoft.com/office/officeart/2005/8/layout/vList6"/>
    <dgm:cxn modelId="{6FA82F7E-DD02-4084-910A-E8227A2C3418}" type="presParOf" srcId="{5E20E4F1-63E1-4FC0-A9DA-C66DB542E0E1}" destId="{09767AD1-2569-4918-BDDB-E96010F8A8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smtClean="0">
              <a:latin typeface="Times" pitchFamily="18" charset="0"/>
              <a:cs typeface="Times" pitchFamily="18" charset="0"/>
            </a:rPr>
            <a:t>mannerism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E422103F-9A31-4980-A5FD-AB7FD8C51C87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dirty="0">
            <a:latin typeface="Times" pitchFamily="18" charset="0"/>
            <a:cs typeface="Times" pitchFamily="18" charset="0"/>
          </a:endParaRPr>
        </a:p>
      </dgm:t>
    </dgm:pt>
    <dgm:pt modelId="{7F707802-D6BC-489D-BD8E-05CA12F6F292}" type="par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88357E6-05FF-41C7-84D1-8B0E5172CBE1}" type="sib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24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24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  <dgm:t>
        <a:bodyPr/>
        <a:lstStyle/>
        <a:p>
          <a:endParaRPr lang="en-US"/>
        </a:p>
      </dgm:t>
    </dgm:pt>
    <dgm:pt modelId="{2F2602ED-19E0-4F49-9E2B-F34204551CBC}" type="pres">
      <dgm:prSet presAssocID="{C439A3D9-CCDA-4270-8B81-F1329FC25C95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  <dgm:t>
        <a:bodyPr/>
        <a:lstStyle/>
        <a:p>
          <a:endParaRPr lang="en-US"/>
        </a:p>
      </dgm:t>
    </dgm:pt>
    <dgm:pt modelId="{2D741326-E2EC-4E43-BFE5-9EF80D366155}" type="pres">
      <dgm:prSet presAssocID="{83938891-0C89-4DAE-B582-92D8D200420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  <dgm:t>
        <a:bodyPr/>
        <a:lstStyle/>
        <a:p>
          <a:endParaRPr lang="en-US"/>
        </a:p>
      </dgm:t>
    </dgm:pt>
    <dgm:pt modelId="{5B55CAA9-F410-423C-8B5B-77A49DC01E9D}" type="pres">
      <dgm:prSet presAssocID="{CDDE1AFE-83A2-4226-8753-CC88FF85949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  <dgm:t>
        <a:bodyPr/>
        <a:lstStyle/>
        <a:p>
          <a:endParaRPr lang="en-US"/>
        </a:p>
      </dgm:t>
    </dgm:pt>
    <dgm:pt modelId="{2DBB7390-2C8F-452E-ABEF-C317FB98D583}" type="pres">
      <dgm:prSet presAssocID="{D4748369-2784-4208-9260-6A50F1B9702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ECE46-4BCD-42A6-9196-7EC1DCA78F0B}" type="pres">
      <dgm:prSet presAssocID="{B8EEDD06-EE40-406F-88E7-4B140E6D5A00}" presName="spacer" presStyleCnt="0"/>
      <dgm:spPr/>
      <dgm:t>
        <a:bodyPr/>
        <a:lstStyle/>
        <a:p>
          <a:endParaRPr lang="en-US"/>
        </a:p>
      </dgm:t>
    </dgm:pt>
    <dgm:pt modelId="{86721F51-7133-4076-B308-CBEFCE65CEE0}" type="pres">
      <dgm:prSet presAssocID="{E422103F-9A31-4980-A5FD-AB7FD8C51C87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27550ED4-CC57-4465-B1CB-BEA8B7A6BD77}" srcId="{C8805834-14D2-4477-B7E7-F37419C755DB}" destId="{E422103F-9A31-4980-A5FD-AB7FD8C51C87}" srcOrd="5" destOrd="0" parTransId="{7F707802-D6BC-489D-BD8E-05CA12F6F292}" sibTransId="{D88357E6-05FF-41C7-84D1-8B0E5172CBE1}"/>
    <dgm:cxn modelId="{DAAF3F6F-FF5C-484B-B089-19F4F0D2E5C5}" type="presOf" srcId="{D4748369-2784-4208-9260-6A50F1B97022}" destId="{2DBB7390-2C8F-452E-ABEF-C317FB98D583}" srcOrd="0" destOrd="0" presId="urn:microsoft.com/office/officeart/2005/8/layout/vList2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42661BB9-05D1-474D-8585-CD165006E4BB}" type="presOf" srcId="{CDDE1AFE-83A2-4226-8753-CC88FF85949A}" destId="{5B55CAA9-F410-423C-8B5B-77A49DC01E9D}" srcOrd="0" destOrd="0" presId="urn:microsoft.com/office/officeart/2005/8/layout/vList2"/>
    <dgm:cxn modelId="{A03383DB-6317-4259-ABC8-09A62ED7B8E5}" type="presOf" srcId="{C439A3D9-CCDA-4270-8B81-F1329FC25C95}" destId="{2F2602ED-19E0-4F49-9E2B-F34204551CBC}" srcOrd="0" destOrd="0" presId="urn:microsoft.com/office/officeart/2005/8/layout/vList2"/>
    <dgm:cxn modelId="{0B6AE723-5627-473E-934A-BD323DDAAB13}" type="presOf" srcId="{E422103F-9A31-4980-A5FD-AB7FD8C51C87}" destId="{86721F51-7133-4076-B308-CBEFCE65CEE0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652DD10A-FE5D-413F-891E-391D36148A0D}" type="presOf" srcId="{C8805834-14D2-4477-B7E7-F37419C755DB}" destId="{3F65A0C7-7706-4014-AE48-23113B705DB7}" srcOrd="0" destOrd="0" presId="urn:microsoft.com/office/officeart/2005/8/layout/vList2"/>
    <dgm:cxn modelId="{76D9261C-C870-4255-82C3-8C48E8BC88F4}" type="presOf" srcId="{2723CA21-AE6B-4FEC-A1D1-E85C7E8B52E8}" destId="{995C0DC1-0311-461C-BE8C-D5DB7D6F0F2A}" srcOrd="0" destOrd="0" presId="urn:microsoft.com/office/officeart/2005/8/layout/vList2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BB90F41B-8704-410B-A027-E76837C8EC42}" type="presOf" srcId="{83938891-0C89-4DAE-B582-92D8D2004209}" destId="{2D741326-E2EC-4E43-BFE5-9EF80D366155}" srcOrd="0" destOrd="0" presId="urn:microsoft.com/office/officeart/2005/8/layout/vList2"/>
    <dgm:cxn modelId="{96481DF1-E16F-4ED1-9252-2726ECC830F4}" type="presParOf" srcId="{3F65A0C7-7706-4014-AE48-23113B705DB7}" destId="{995C0DC1-0311-461C-BE8C-D5DB7D6F0F2A}" srcOrd="0" destOrd="0" presId="urn:microsoft.com/office/officeart/2005/8/layout/vList2"/>
    <dgm:cxn modelId="{D969C5AF-6832-4F4A-A336-1B81E8D0034B}" type="presParOf" srcId="{3F65A0C7-7706-4014-AE48-23113B705DB7}" destId="{FA704623-E81B-41D1-ADB5-056894938E25}" srcOrd="1" destOrd="0" presId="urn:microsoft.com/office/officeart/2005/8/layout/vList2"/>
    <dgm:cxn modelId="{3E783F11-B3D9-47E7-BE5E-5A4C8F035D0C}" type="presParOf" srcId="{3F65A0C7-7706-4014-AE48-23113B705DB7}" destId="{2F2602ED-19E0-4F49-9E2B-F34204551CBC}" srcOrd="2" destOrd="0" presId="urn:microsoft.com/office/officeart/2005/8/layout/vList2"/>
    <dgm:cxn modelId="{E7E6ACD7-0F36-4DB5-8B46-2120728C6BA3}" type="presParOf" srcId="{3F65A0C7-7706-4014-AE48-23113B705DB7}" destId="{25F8E1E4-6A2F-4553-98CA-9B100F348DF5}" srcOrd="3" destOrd="0" presId="urn:microsoft.com/office/officeart/2005/8/layout/vList2"/>
    <dgm:cxn modelId="{D9AFCBFB-D225-4FE9-A628-98DB64892E32}" type="presParOf" srcId="{3F65A0C7-7706-4014-AE48-23113B705DB7}" destId="{2D741326-E2EC-4E43-BFE5-9EF80D366155}" srcOrd="4" destOrd="0" presId="urn:microsoft.com/office/officeart/2005/8/layout/vList2"/>
    <dgm:cxn modelId="{90BF3250-09DA-477E-9D7F-4B3FD5AAEDD1}" type="presParOf" srcId="{3F65A0C7-7706-4014-AE48-23113B705DB7}" destId="{CDB79D35-D0A0-4ACD-907C-287D16C2765D}" srcOrd="5" destOrd="0" presId="urn:microsoft.com/office/officeart/2005/8/layout/vList2"/>
    <dgm:cxn modelId="{297D3A4C-4939-494B-8482-FF6F99347E5A}" type="presParOf" srcId="{3F65A0C7-7706-4014-AE48-23113B705DB7}" destId="{5B55CAA9-F410-423C-8B5B-77A49DC01E9D}" srcOrd="6" destOrd="0" presId="urn:microsoft.com/office/officeart/2005/8/layout/vList2"/>
    <dgm:cxn modelId="{08C48ECF-5F17-4DEE-B5F1-74A83C20CEA0}" type="presParOf" srcId="{3F65A0C7-7706-4014-AE48-23113B705DB7}" destId="{9A8FEC3B-7CF2-41B5-898F-7A171B9F310D}" srcOrd="7" destOrd="0" presId="urn:microsoft.com/office/officeart/2005/8/layout/vList2"/>
    <dgm:cxn modelId="{9875DE69-44CD-4A5D-AAD9-9AD7767518FF}" type="presParOf" srcId="{3F65A0C7-7706-4014-AE48-23113B705DB7}" destId="{2DBB7390-2C8F-452E-ABEF-C317FB98D583}" srcOrd="8" destOrd="0" presId="urn:microsoft.com/office/officeart/2005/8/layout/vList2"/>
    <dgm:cxn modelId="{43AF4745-600C-4829-8327-409FA60D2ED5}" type="presParOf" srcId="{3F65A0C7-7706-4014-AE48-23113B705DB7}" destId="{E0AECE46-4BCD-42A6-9196-7EC1DCA78F0B}" srcOrd="9" destOrd="0" presId="urn:microsoft.com/office/officeart/2005/8/layout/vList2"/>
    <dgm:cxn modelId="{F9F57AD6-6FA1-4D99-B48B-76849BEE459B}" type="presParOf" srcId="{3F65A0C7-7706-4014-AE48-23113B705DB7}" destId="{86721F51-7133-4076-B308-CBEFCE65CEE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18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18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</dgm:pt>
    <dgm:pt modelId="{2F2602ED-19E0-4F49-9E2B-F34204551CBC}" type="pres">
      <dgm:prSet presAssocID="{C439A3D9-CCDA-4270-8B81-F1329FC25C9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</dgm:pt>
    <dgm:pt modelId="{2D741326-E2EC-4E43-BFE5-9EF80D366155}" type="pres">
      <dgm:prSet presAssocID="{83938891-0C89-4DAE-B582-92D8D200420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</dgm:pt>
    <dgm:pt modelId="{5B55CAA9-F410-423C-8B5B-77A49DC01E9D}" type="pres">
      <dgm:prSet presAssocID="{CDDE1AFE-83A2-4226-8753-CC88FF85949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</dgm:pt>
    <dgm:pt modelId="{2DBB7390-2C8F-452E-ABEF-C317FB98D583}" type="pres">
      <dgm:prSet presAssocID="{D4748369-2784-4208-9260-6A50F1B9702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FD0BBF-45D5-40FF-93B4-F53DD833C7A9}" type="presOf" srcId="{C8805834-14D2-4477-B7E7-F37419C755DB}" destId="{3F65A0C7-7706-4014-AE48-23113B705DB7}" srcOrd="0" destOrd="0" presId="urn:microsoft.com/office/officeart/2005/8/layout/vList2"/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49BD5FB6-851C-4B0A-986B-21C6AD4EEABE}" type="presOf" srcId="{83938891-0C89-4DAE-B582-92D8D2004209}" destId="{2D741326-E2EC-4E43-BFE5-9EF80D366155}" srcOrd="0" destOrd="0" presId="urn:microsoft.com/office/officeart/2005/8/layout/vList2"/>
    <dgm:cxn modelId="{D9233A0C-B0F4-4AD2-8F07-95B202309CBB}" type="presOf" srcId="{2723CA21-AE6B-4FEC-A1D1-E85C7E8B52E8}" destId="{995C0DC1-0311-461C-BE8C-D5DB7D6F0F2A}" srcOrd="0" destOrd="0" presId="urn:microsoft.com/office/officeart/2005/8/layout/vList2"/>
    <dgm:cxn modelId="{7F3018D8-E19D-4C19-A399-8C5B5908ACDA}" type="presOf" srcId="{C439A3D9-CCDA-4270-8B81-F1329FC25C95}" destId="{2F2602ED-19E0-4F49-9E2B-F34204551CBC}" srcOrd="0" destOrd="0" presId="urn:microsoft.com/office/officeart/2005/8/layout/vList2"/>
    <dgm:cxn modelId="{0B9CEFC0-2E22-46DE-ACA4-04728F062BFC}" type="presOf" srcId="{D4748369-2784-4208-9260-6A50F1B97022}" destId="{2DBB7390-2C8F-452E-ABEF-C317FB98D583}" srcOrd="0" destOrd="0" presId="urn:microsoft.com/office/officeart/2005/8/layout/vList2"/>
    <dgm:cxn modelId="{D7CB94AA-4C18-403C-B669-969D1A68150D}" type="presOf" srcId="{CDDE1AFE-83A2-4226-8753-CC88FF85949A}" destId="{5B55CAA9-F410-423C-8B5B-77A49DC01E9D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F801215E-5B6D-4F05-9178-EDF9307FA8C0}" type="presParOf" srcId="{3F65A0C7-7706-4014-AE48-23113B705DB7}" destId="{995C0DC1-0311-461C-BE8C-D5DB7D6F0F2A}" srcOrd="0" destOrd="0" presId="urn:microsoft.com/office/officeart/2005/8/layout/vList2"/>
    <dgm:cxn modelId="{5D341B95-3501-4FB5-BD84-2B795690A9ED}" type="presParOf" srcId="{3F65A0C7-7706-4014-AE48-23113B705DB7}" destId="{FA704623-E81B-41D1-ADB5-056894938E25}" srcOrd="1" destOrd="0" presId="urn:microsoft.com/office/officeart/2005/8/layout/vList2"/>
    <dgm:cxn modelId="{0F6AE31D-C93E-446D-A143-FE0874732383}" type="presParOf" srcId="{3F65A0C7-7706-4014-AE48-23113B705DB7}" destId="{2F2602ED-19E0-4F49-9E2B-F34204551CBC}" srcOrd="2" destOrd="0" presId="urn:microsoft.com/office/officeart/2005/8/layout/vList2"/>
    <dgm:cxn modelId="{4C6F4B87-B916-4905-AEA0-E786147162A1}" type="presParOf" srcId="{3F65A0C7-7706-4014-AE48-23113B705DB7}" destId="{25F8E1E4-6A2F-4553-98CA-9B100F348DF5}" srcOrd="3" destOrd="0" presId="urn:microsoft.com/office/officeart/2005/8/layout/vList2"/>
    <dgm:cxn modelId="{2DFB721D-F6E6-41C9-86CB-2DBE10D6AC3E}" type="presParOf" srcId="{3F65A0C7-7706-4014-AE48-23113B705DB7}" destId="{2D741326-E2EC-4E43-BFE5-9EF80D366155}" srcOrd="4" destOrd="0" presId="urn:microsoft.com/office/officeart/2005/8/layout/vList2"/>
    <dgm:cxn modelId="{771A1A34-813C-410E-AB71-30F3190F1A9A}" type="presParOf" srcId="{3F65A0C7-7706-4014-AE48-23113B705DB7}" destId="{CDB79D35-D0A0-4ACD-907C-287D16C2765D}" srcOrd="5" destOrd="0" presId="urn:microsoft.com/office/officeart/2005/8/layout/vList2"/>
    <dgm:cxn modelId="{9EEE3392-148B-41DE-94AA-E0EC1662ACA3}" type="presParOf" srcId="{3F65A0C7-7706-4014-AE48-23113B705DB7}" destId="{5B55CAA9-F410-423C-8B5B-77A49DC01E9D}" srcOrd="6" destOrd="0" presId="urn:microsoft.com/office/officeart/2005/8/layout/vList2"/>
    <dgm:cxn modelId="{28B45F9D-96A0-4DCE-A904-59C7B4DD03B6}" type="presParOf" srcId="{3F65A0C7-7706-4014-AE48-23113B705DB7}" destId="{9A8FEC3B-7CF2-41B5-898F-7A171B9F310D}" srcOrd="7" destOrd="0" presId="urn:microsoft.com/office/officeart/2005/8/layout/vList2"/>
    <dgm:cxn modelId="{B1E869EE-A5FB-4B25-8268-4DB0838B362C}" type="presParOf" srcId="{3F65A0C7-7706-4014-AE48-23113B705DB7}" destId="{2DBB7390-2C8F-452E-ABEF-C317FB98D5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Journals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 Chapter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dirty="0" smtClean="0"/>
            <a:t> </a:t>
          </a:r>
          <a:r>
            <a:rPr lang="en-US" b="1" dirty="0" smtClean="0"/>
            <a:t>21 conference publications and reports.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5 journals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Person-Specific Characteristic Feature Selection for Face Recognition</a:t>
          </a:r>
          <a:r>
            <a:rPr lang="en-US" b="0" i="0" u="none" dirty="0" smtClean="0"/>
            <a:t>” in </a:t>
          </a:r>
          <a:r>
            <a:rPr lang="en-US" b="1" i="1" u="none" dirty="0" smtClean="0"/>
            <a:t>Biometrics – Theory, Methods and Applications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65DEACDC-5BA3-4A0A-A511-8E5451A3C818}" type="presOf" srcId="{B8E8D73F-581B-4976-AF8D-5AAC6C750847}" destId="{58CE6C68-63C9-42F9-96C1-5AB62F1F8AF7}" srcOrd="0" destOrd="0" presId="urn:microsoft.com/office/officeart/2005/8/layout/vList2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417977BE-A32D-4CA5-8B91-9541CEE4F3C9}" type="presOf" srcId="{EFF3D5AB-330F-4A82-8BD1-A909B8D092C0}" destId="{B0E735D0-7665-490B-A7E1-0318A43900E6}" srcOrd="0" destOrd="0" presId="urn:microsoft.com/office/officeart/2005/8/layout/vList2"/>
    <dgm:cxn modelId="{ED8C3BDD-B286-4E3B-B36B-8B7CB442B8F9}" type="presOf" srcId="{8D49358B-8B52-40E9-88A6-CF66045C2282}" destId="{231FC839-DB16-4009-8909-E27B4A49F62F}" srcOrd="0" destOrd="0" presId="urn:microsoft.com/office/officeart/2005/8/layout/vList2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797BCFA2-9BE7-42C4-A436-DEA38BABBD23}" type="presOf" srcId="{9A124256-CA88-4086-A5B5-046371E6C0EC}" destId="{C71EBD33-ABE3-45B6-8915-C0562DB3CEE3}" srcOrd="0" destOrd="0" presId="urn:microsoft.com/office/officeart/2005/8/layout/vList2"/>
    <dgm:cxn modelId="{27AB4CF8-218F-4404-8354-233DBCC7B2C1}" type="presOf" srcId="{08DFFF8E-5882-4952-A3D2-8C6C8B331C04}" destId="{693AB47C-B8D3-472B-A862-4C3FC06611C8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1947BEB4-E652-40FF-98A1-397665629A2F}" type="presOf" srcId="{F8460E66-657C-448A-8E2C-341062D9235A}" destId="{044FCDF4-1DD4-4BD1-BA91-93AB2734907F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C4F6C789-B7BE-4271-B892-497B9D17D650}" type="presOf" srcId="{1028F362-418D-4D1B-9B8F-F90F3AED0681}" destId="{7D6AD0E5-958B-4CFB-91DA-518AC7FE5DFC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B56CB32E-29C5-43F0-8BCA-A07B1809BA5B}" type="presOf" srcId="{024D7A45-AC9E-4ABB-81DC-BAFFF91616FA}" destId="{98A7A20E-545E-43A1-B4CA-03C720AB5C8F}" srcOrd="0" destOrd="0" presId="urn:microsoft.com/office/officeart/2005/8/layout/vList2"/>
    <dgm:cxn modelId="{24F1EE40-F3F2-463B-B1E4-60F8253C8BB4}" type="presOf" srcId="{DB158968-8004-44FC-8E9B-7C7E09A51FCF}" destId="{D2D13203-3F76-427D-89FA-962DC7CCE68F}" srcOrd="0" destOrd="0" presId="urn:microsoft.com/office/officeart/2005/8/layout/vList2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51E4DBE6-1A37-45ED-BAD0-FE9B209E1F09}" type="presParOf" srcId="{7D6AD0E5-958B-4CFB-91DA-518AC7FE5DFC}" destId="{C71EBD33-ABE3-45B6-8915-C0562DB3CEE3}" srcOrd="0" destOrd="0" presId="urn:microsoft.com/office/officeart/2005/8/layout/vList2"/>
    <dgm:cxn modelId="{86CA00CF-1462-4693-B207-2AD7333C8B33}" type="presParOf" srcId="{7D6AD0E5-958B-4CFB-91DA-518AC7FE5DFC}" destId="{044FCDF4-1DD4-4BD1-BA91-93AB2734907F}" srcOrd="1" destOrd="0" presId="urn:microsoft.com/office/officeart/2005/8/layout/vList2"/>
    <dgm:cxn modelId="{C3562BBD-9A0C-4D96-9EC1-80DFA44017D9}" type="presParOf" srcId="{7D6AD0E5-958B-4CFB-91DA-518AC7FE5DFC}" destId="{98A7A20E-545E-43A1-B4CA-03C720AB5C8F}" srcOrd="2" destOrd="0" presId="urn:microsoft.com/office/officeart/2005/8/layout/vList2"/>
    <dgm:cxn modelId="{9DF9B300-8B47-4B2A-AF99-7E1F0FDFDB0A}" type="presParOf" srcId="{7D6AD0E5-958B-4CFB-91DA-518AC7FE5DFC}" destId="{58CE6C68-63C9-42F9-96C1-5AB62F1F8AF7}" srcOrd="3" destOrd="0" presId="urn:microsoft.com/office/officeart/2005/8/layout/vList2"/>
    <dgm:cxn modelId="{0F4EAE09-9326-4E23-B403-D844D367ADA1}" type="presParOf" srcId="{7D6AD0E5-958B-4CFB-91DA-518AC7FE5DFC}" destId="{B0E735D0-7665-490B-A7E1-0318A43900E6}" srcOrd="4" destOrd="0" presId="urn:microsoft.com/office/officeart/2005/8/layout/vList2"/>
    <dgm:cxn modelId="{0B0994F3-5D8C-40C5-AEFE-C5207AE5B841}" type="presParOf" srcId="{7D6AD0E5-958B-4CFB-91DA-518AC7FE5DFC}" destId="{693AB47C-B8D3-472B-A862-4C3FC06611C8}" srcOrd="5" destOrd="0" presId="urn:microsoft.com/office/officeart/2005/8/layout/vList2"/>
    <dgm:cxn modelId="{4300D857-82AB-4142-B1CB-23EC8EB72EDE}" type="presParOf" srcId="{7D6AD0E5-958B-4CFB-91DA-518AC7FE5DFC}" destId="{D2D13203-3F76-427D-89FA-962DC7CCE68F}" srcOrd="6" destOrd="0" presId="urn:microsoft.com/office/officeart/2005/8/layout/vList2"/>
    <dgm:cxn modelId="{6EE79BF6-AC24-414C-86D4-B9B202DA8993}" type="presParOf" srcId="{7D6AD0E5-958B-4CFB-91DA-518AC7FE5DFC}" destId="{231FC839-DB16-4009-8909-E27B4A49F62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FURI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High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 6 Capstone projects in Comp. Sci. and Eng.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4 undergraduate students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4 high school students trained in real-time human computer interfaces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FEAD7E-BBF6-4B0F-B86E-0FB13A62E33F}" type="presOf" srcId="{EFF3D5AB-330F-4A82-8BD1-A909B8D092C0}" destId="{B0E735D0-7665-490B-A7E1-0318A43900E6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72E4A156-C9E8-4A2E-A44C-64D6CA1A773B}" type="presOf" srcId="{9A124256-CA88-4086-A5B5-046371E6C0EC}" destId="{C71EBD33-ABE3-45B6-8915-C0562DB3CEE3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3BEBD366-1F39-432A-B114-40728B6C469A}" type="presOf" srcId="{F8460E66-657C-448A-8E2C-341062D9235A}" destId="{044FCDF4-1DD4-4BD1-BA91-93AB2734907F}" srcOrd="0" destOrd="0" presId="urn:microsoft.com/office/officeart/2005/8/layout/vList2"/>
    <dgm:cxn modelId="{5500770D-F573-45EE-9890-99C08D07AE0E}" type="presOf" srcId="{1028F362-418D-4D1B-9B8F-F90F3AED0681}" destId="{7D6AD0E5-958B-4CFB-91DA-518AC7FE5DFC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B4B6B985-146B-44E8-9BA8-AB3E61AC43EA}" type="presOf" srcId="{08DFFF8E-5882-4952-A3D2-8C6C8B331C04}" destId="{693AB47C-B8D3-472B-A862-4C3FC06611C8}" srcOrd="0" destOrd="0" presId="urn:microsoft.com/office/officeart/2005/8/layout/vList2"/>
    <dgm:cxn modelId="{9909215C-4A85-4214-A63A-B229D6E93027}" type="presOf" srcId="{B8E8D73F-581B-4976-AF8D-5AAC6C750847}" destId="{58CE6C68-63C9-42F9-96C1-5AB62F1F8AF7}" srcOrd="0" destOrd="0" presId="urn:microsoft.com/office/officeart/2005/8/layout/vList2"/>
    <dgm:cxn modelId="{B583B69F-C313-4033-9B88-B1E3157A02AE}" type="presOf" srcId="{024D7A45-AC9E-4ABB-81DC-BAFFF91616FA}" destId="{98A7A20E-545E-43A1-B4CA-03C720AB5C8F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4C5731E7-4AE6-4973-82E8-CC02903C5D31}" type="presParOf" srcId="{7D6AD0E5-958B-4CFB-91DA-518AC7FE5DFC}" destId="{C71EBD33-ABE3-45B6-8915-C0562DB3CEE3}" srcOrd="0" destOrd="0" presId="urn:microsoft.com/office/officeart/2005/8/layout/vList2"/>
    <dgm:cxn modelId="{E5AC4DD6-FB0A-4F22-ABDC-58FE7965E04F}" type="presParOf" srcId="{7D6AD0E5-958B-4CFB-91DA-518AC7FE5DFC}" destId="{044FCDF4-1DD4-4BD1-BA91-93AB2734907F}" srcOrd="1" destOrd="0" presId="urn:microsoft.com/office/officeart/2005/8/layout/vList2"/>
    <dgm:cxn modelId="{9A2AD6FD-BCFF-4D2D-97CD-F7CE5F76BB49}" type="presParOf" srcId="{7D6AD0E5-958B-4CFB-91DA-518AC7FE5DFC}" destId="{98A7A20E-545E-43A1-B4CA-03C720AB5C8F}" srcOrd="2" destOrd="0" presId="urn:microsoft.com/office/officeart/2005/8/layout/vList2"/>
    <dgm:cxn modelId="{2BFBDD8A-93DB-453F-BD29-C3489A8DADFD}" type="presParOf" srcId="{7D6AD0E5-958B-4CFB-91DA-518AC7FE5DFC}" destId="{58CE6C68-63C9-42F9-96C1-5AB62F1F8AF7}" srcOrd="3" destOrd="0" presId="urn:microsoft.com/office/officeart/2005/8/layout/vList2"/>
    <dgm:cxn modelId="{B28B9AC5-498F-4751-8139-F4C6858C4C84}" type="presParOf" srcId="{7D6AD0E5-958B-4CFB-91DA-518AC7FE5DFC}" destId="{B0E735D0-7665-490B-A7E1-0318A43900E6}" srcOrd="4" destOrd="0" presId="urn:microsoft.com/office/officeart/2005/8/layout/vList2"/>
    <dgm:cxn modelId="{3C165A34-46DA-43D6-9D57-90C6374CB3D1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NSF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ASU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Novel interface for delivering threat direction, distance and size to soldiers on the field.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3 proposals attempted, Currently 1 in review on “ Assistive Social Situational Awareness Aids for Individuals with Disabilities”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Close to 10K in various funding sources. 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90B0C-470E-4C87-8EF3-0EBBFC1D0D47}" type="presOf" srcId="{024D7A45-AC9E-4ABB-81DC-BAFFF91616FA}" destId="{98A7A20E-545E-43A1-B4CA-03C720AB5C8F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63A3C668-B066-4AF0-A6B2-EFE4B75E931E}" type="presOf" srcId="{08DFFF8E-5882-4952-A3D2-8C6C8B331C04}" destId="{693AB47C-B8D3-472B-A862-4C3FC06611C8}" srcOrd="0" destOrd="0" presId="urn:microsoft.com/office/officeart/2005/8/layout/vList2"/>
    <dgm:cxn modelId="{512039A4-FB19-4336-ABDB-60193EF4BD05}" type="presOf" srcId="{1028F362-418D-4D1B-9B8F-F90F3AED0681}" destId="{7D6AD0E5-958B-4CFB-91DA-518AC7FE5DFC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01E033F6-0056-4576-9ECE-3ABAF648914C}" type="presOf" srcId="{F8460E66-657C-448A-8E2C-341062D9235A}" destId="{044FCDF4-1DD4-4BD1-BA91-93AB2734907F}" srcOrd="0" destOrd="0" presId="urn:microsoft.com/office/officeart/2005/8/layout/vList2"/>
    <dgm:cxn modelId="{0450090A-F1D2-4C7B-AF1E-36908DB6BF10}" type="presOf" srcId="{B8E8D73F-581B-4976-AF8D-5AAC6C750847}" destId="{58CE6C68-63C9-42F9-96C1-5AB62F1F8AF7}" srcOrd="0" destOrd="0" presId="urn:microsoft.com/office/officeart/2005/8/layout/vList2"/>
    <dgm:cxn modelId="{FDF2474F-477C-4F35-8B05-A64DC5408EDD}" type="presOf" srcId="{EFF3D5AB-330F-4A82-8BD1-A909B8D092C0}" destId="{B0E735D0-7665-490B-A7E1-0318A43900E6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C4238AB3-BC6F-4335-90E4-34F23D5C55B5}" type="presOf" srcId="{9A124256-CA88-4086-A5B5-046371E6C0EC}" destId="{C71EBD33-ABE3-45B6-8915-C0562DB3CEE3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256B1CAB-01FB-4769-BA9D-3FF11D3A0F48}" type="presParOf" srcId="{7D6AD0E5-958B-4CFB-91DA-518AC7FE5DFC}" destId="{C71EBD33-ABE3-45B6-8915-C0562DB3CEE3}" srcOrd="0" destOrd="0" presId="urn:microsoft.com/office/officeart/2005/8/layout/vList2"/>
    <dgm:cxn modelId="{CF4A55E9-7319-424C-8756-B114F7E3CA25}" type="presParOf" srcId="{7D6AD0E5-958B-4CFB-91DA-518AC7FE5DFC}" destId="{044FCDF4-1DD4-4BD1-BA91-93AB2734907F}" srcOrd="1" destOrd="0" presId="urn:microsoft.com/office/officeart/2005/8/layout/vList2"/>
    <dgm:cxn modelId="{92F5139D-F248-43BC-8D8D-BF03291EACBC}" type="presParOf" srcId="{7D6AD0E5-958B-4CFB-91DA-518AC7FE5DFC}" destId="{98A7A20E-545E-43A1-B4CA-03C720AB5C8F}" srcOrd="2" destOrd="0" presId="urn:microsoft.com/office/officeart/2005/8/layout/vList2"/>
    <dgm:cxn modelId="{6C204B3B-9BE7-4CAC-9E20-920CEC78C183}" type="presParOf" srcId="{7D6AD0E5-958B-4CFB-91DA-518AC7FE5DFC}" destId="{58CE6C68-63C9-42F9-96C1-5AB62F1F8AF7}" srcOrd="3" destOrd="0" presId="urn:microsoft.com/office/officeart/2005/8/layout/vList2"/>
    <dgm:cxn modelId="{03A3BFAF-9355-4234-B21D-5F7B2734D678}" type="presParOf" srcId="{7D6AD0E5-958B-4CFB-91DA-518AC7FE5DFC}" destId="{B0E735D0-7665-490B-A7E1-0318A43900E6}" srcOrd="4" destOrd="0" presId="urn:microsoft.com/office/officeart/2005/8/layout/vList2"/>
    <dgm:cxn modelId="{203F86A9-D3C7-471F-A645-18E3D0E92F64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ACM</a:t>
          </a:r>
          <a:r>
            <a:rPr lang="en-US" b="1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Oct</a:t>
          </a:r>
          <a:r>
            <a:rPr lang="en-US" b="1" baseline="0" dirty="0" smtClean="0"/>
            <a:t> 2010, Brave New Ideas Session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Oct 2010, Emerging Leader in Multimedia and Signal Processing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Oct 2010, Industry-Academia interaction session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0613BB81-7B7B-4A30-A270-3262A3E821E7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6DDF5C1D-B6D7-4E0C-A373-2ACE913718C5}" type="parTrans" cxnId="{17E2755E-5B7A-4D34-800B-B84B19795E93}">
      <dgm:prSet/>
      <dgm:spPr/>
      <dgm:t>
        <a:bodyPr/>
        <a:lstStyle/>
        <a:p>
          <a:endParaRPr lang="en-US"/>
        </a:p>
      </dgm:t>
    </dgm:pt>
    <dgm:pt modelId="{2D3A466D-7082-4EB1-B49D-64B0042A7DBD}" type="sibTrans" cxnId="{17E2755E-5B7A-4D34-800B-B84B19795E93}">
      <dgm:prSet/>
      <dgm:spPr/>
      <dgm:t>
        <a:bodyPr/>
        <a:lstStyle/>
        <a:p>
          <a:endParaRPr lang="en-US"/>
        </a:p>
      </dgm:t>
    </dgm:pt>
    <dgm:pt modelId="{87C6E597-DFE6-4312-B8E4-151E9932FB5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B03C728-E9CC-4577-A263-7E57A5C8CA62}" type="parTrans" cxnId="{9228A5C0-71F5-4714-B2DC-8889044B4721}">
      <dgm:prSet/>
      <dgm:spPr/>
      <dgm:t>
        <a:bodyPr/>
        <a:lstStyle/>
        <a:p>
          <a:endParaRPr lang="en-US"/>
        </a:p>
      </dgm:t>
    </dgm:pt>
    <dgm:pt modelId="{F58F4D92-7DAE-4037-9528-DB85EB404605}" type="sibTrans" cxnId="{9228A5C0-71F5-4714-B2DC-8889044B4721}">
      <dgm:prSet/>
      <dgm:spPr/>
      <dgm:t>
        <a:bodyPr/>
        <a:lstStyle/>
        <a:p>
          <a:endParaRPr lang="en-US"/>
        </a:p>
      </dgm:t>
    </dgm:pt>
    <dgm:pt modelId="{559D9DFD-5147-4F4D-A3F3-8F917C52E79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F59B9C1-635A-4704-ACD0-AEA07FBCF32D}" type="parTrans" cxnId="{2AC6FEBC-34CB-413A-8995-FACB087C7F17}">
      <dgm:prSet/>
      <dgm:spPr/>
      <dgm:t>
        <a:bodyPr/>
        <a:lstStyle/>
        <a:p>
          <a:endParaRPr lang="en-US"/>
        </a:p>
      </dgm:t>
    </dgm:pt>
    <dgm:pt modelId="{C61B2879-3982-43E7-9A22-C73789B4B94C}" type="sibTrans" cxnId="{2AC6FEBC-34CB-413A-8995-FACB087C7F17}">
      <dgm:prSet/>
      <dgm:spPr/>
      <dgm:t>
        <a:bodyPr/>
        <a:lstStyle/>
        <a:p>
          <a:endParaRPr lang="en-US"/>
        </a:p>
      </dgm:t>
    </dgm:pt>
    <dgm:pt modelId="{B74F565E-1B13-42A3-9BCA-0E09E9C39FD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A45F9E33-A862-4E0C-A16A-DAAF74E0688F}" type="parTrans" cxnId="{9A00905F-F3E7-477B-A4C7-1CE415CD812B}">
      <dgm:prSet/>
      <dgm:spPr/>
      <dgm:t>
        <a:bodyPr/>
        <a:lstStyle/>
        <a:p>
          <a:endParaRPr lang="en-US"/>
        </a:p>
      </dgm:t>
    </dgm:pt>
    <dgm:pt modelId="{947F2800-689C-4944-A2D1-82B9ED8FBF4E}" type="sibTrans" cxnId="{9A00905F-F3E7-477B-A4C7-1CE415CD812B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086975-D3F2-49E0-99F7-BAE009785ECE}" type="pres">
      <dgm:prSet presAssocID="{0613BB81-7B7B-4A30-A270-3262A3E821E7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0F7B2-A78C-4D10-9551-DEDB60C6DA62}" type="pres">
      <dgm:prSet presAssocID="{0613BB81-7B7B-4A30-A270-3262A3E821E7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61F5D-ED0B-436F-9C6B-052EA6899A16}" type="pres">
      <dgm:prSet presAssocID="{559D9DFD-5147-4F4D-A3F3-8F917C52E79E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A315DE-98C3-4C37-B358-0A668BB110CA}" type="pres">
      <dgm:prSet presAssocID="{559D9DFD-5147-4F4D-A3F3-8F917C52E79E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8005FA84-83C3-4028-AFB3-C51AFFBE2659}" type="presOf" srcId="{0613BB81-7B7B-4A30-A270-3262A3E821E7}" destId="{D9086975-D3F2-49E0-99F7-BAE009785ECE}" srcOrd="0" destOrd="0" presId="urn:microsoft.com/office/officeart/2005/8/layout/vList2"/>
    <dgm:cxn modelId="{21D12AC4-29F2-4973-9A1A-644710F8341E}" type="presOf" srcId="{B74F565E-1B13-42A3-9BCA-0E09E9C39FDE}" destId="{F2A315DE-98C3-4C37-B358-0A668BB110CA}" srcOrd="0" destOrd="0" presId="urn:microsoft.com/office/officeart/2005/8/layout/vList2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9A00905F-F3E7-477B-A4C7-1CE415CD812B}" srcId="{559D9DFD-5147-4F4D-A3F3-8F917C52E79E}" destId="{B74F565E-1B13-42A3-9BCA-0E09E9C39FDE}" srcOrd="0" destOrd="0" parTransId="{A45F9E33-A862-4E0C-A16A-DAAF74E0688F}" sibTransId="{947F2800-689C-4944-A2D1-82B9ED8FBF4E}"/>
    <dgm:cxn modelId="{19E31EDD-8196-4E3B-B468-F87D81C0F226}" type="presOf" srcId="{9A124256-CA88-4086-A5B5-046371E6C0EC}" destId="{C71EBD33-ABE3-45B6-8915-C0562DB3CEE3}" srcOrd="0" destOrd="0" presId="urn:microsoft.com/office/officeart/2005/8/layout/vList2"/>
    <dgm:cxn modelId="{5FB9C698-DB99-4501-BFB7-CB39263FD182}" type="presOf" srcId="{87C6E597-DFE6-4312-B8E4-151E9932FB5A}" destId="{6720F7B2-A78C-4D10-9551-DEDB60C6DA62}" srcOrd="0" destOrd="0" presId="urn:microsoft.com/office/officeart/2005/8/layout/vList2"/>
    <dgm:cxn modelId="{2AC6FEBC-34CB-413A-8995-FACB087C7F17}" srcId="{1028F362-418D-4D1B-9B8F-F90F3AED0681}" destId="{559D9DFD-5147-4F4D-A3F3-8F917C52E79E}" srcOrd="5" destOrd="0" parTransId="{5F59B9C1-635A-4704-ACD0-AEA07FBCF32D}" sibTransId="{C61B2879-3982-43E7-9A22-C73789B4B94C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38D666CD-B11E-49A5-B11F-E7F172E89FB7}" type="presOf" srcId="{DB158968-8004-44FC-8E9B-7C7E09A51FCF}" destId="{D2D13203-3F76-427D-89FA-962DC7CCE68F}" srcOrd="0" destOrd="0" presId="urn:microsoft.com/office/officeart/2005/8/layout/vList2"/>
    <dgm:cxn modelId="{F12AF5FA-D740-4258-BA89-3697489471C5}" type="presOf" srcId="{08DFFF8E-5882-4952-A3D2-8C6C8B331C04}" destId="{693AB47C-B8D3-472B-A862-4C3FC06611C8}" srcOrd="0" destOrd="0" presId="urn:microsoft.com/office/officeart/2005/8/layout/vList2"/>
    <dgm:cxn modelId="{EA555555-0A11-436D-AE9E-FC19C4C420AC}" type="presOf" srcId="{8D49358B-8B52-40E9-88A6-CF66045C2282}" destId="{231FC839-DB16-4009-8909-E27B4A49F62F}" srcOrd="0" destOrd="0" presId="urn:microsoft.com/office/officeart/2005/8/layout/vList2"/>
    <dgm:cxn modelId="{603A3579-C4B6-402B-866C-A5D1D30A423F}" type="presOf" srcId="{024D7A45-AC9E-4ABB-81DC-BAFFF91616FA}" destId="{98A7A20E-545E-43A1-B4CA-03C720AB5C8F}" srcOrd="0" destOrd="0" presId="urn:microsoft.com/office/officeart/2005/8/layout/vList2"/>
    <dgm:cxn modelId="{9228A5C0-71F5-4714-B2DC-8889044B4721}" srcId="{0613BB81-7B7B-4A30-A270-3262A3E821E7}" destId="{87C6E597-DFE6-4312-B8E4-151E9932FB5A}" srcOrd="0" destOrd="0" parTransId="{2B03C728-E9CC-4577-A263-7E57A5C8CA62}" sibTransId="{F58F4D92-7DAE-4037-9528-DB85EB404605}"/>
    <dgm:cxn modelId="{463A405D-6216-460E-9467-D9C9C54F5AD5}" type="presOf" srcId="{EFF3D5AB-330F-4A82-8BD1-A909B8D092C0}" destId="{B0E735D0-7665-490B-A7E1-0318A43900E6}" srcOrd="0" destOrd="0" presId="urn:microsoft.com/office/officeart/2005/8/layout/vList2"/>
    <dgm:cxn modelId="{07CA3DC1-C648-4215-9F8F-7B5B4BE3EC21}" type="presOf" srcId="{B8E8D73F-581B-4976-AF8D-5AAC6C750847}" destId="{58CE6C68-63C9-42F9-96C1-5AB62F1F8AF7}" srcOrd="0" destOrd="0" presId="urn:microsoft.com/office/officeart/2005/8/layout/vList2"/>
    <dgm:cxn modelId="{645DF735-31F7-4BED-9735-3BD9876B4374}" type="presOf" srcId="{559D9DFD-5147-4F4D-A3F3-8F917C52E79E}" destId="{06361F5D-ED0B-436F-9C6B-052EA6899A16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87A7ACC3-4FA3-4EE2-8CAE-9DCA38F9EF20}" type="presOf" srcId="{F8460E66-657C-448A-8E2C-341062D9235A}" destId="{044FCDF4-1DD4-4BD1-BA91-93AB2734907F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85949FDA-D833-4898-9D90-62C7F05153F6}" type="presOf" srcId="{1028F362-418D-4D1B-9B8F-F90F3AED0681}" destId="{7D6AD0E5-958B-4CFB-91DA-518AC7FE5DFC}" srcOrd="0" destOrd="0" presId="urn:microsoft.com/office/officeart/2005/8/layout/vList2"/>
    <dgm:cxn modelId="{17E2755E-5B7A-4D34-800B-B84B19795E93}" srcId="{1028F362-418D-4D1B-9B8F-F90F3AED0681}" destId="{0613BB81-7B7B-4A30-A270-3262A3E821E7}" srcOrd="4" destOrd="0" parTransId="{6DDF5C1D-B6D7-4E0C-A373-2ACE913718C5}" sibTransId="{2D3A466D-7082-4EB1-B49D-64B0042A7DBD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3E673C36-026F-4499-80A6-35AE2AD32475}" type="presParOf" srcId="{7D6AD0E5-958B-4CFB-91DA-518AC7FE5DFC}" destId="{C71EBD33-ABE3-45B6-8915-C0562DB3CEE3}" srcOrd="0" destOrd="0" presId="urn:microsoft.com/office/officeart/2005/8/layout/vList2"/>
    <dgm:cxn modelId="{2940CCF8-EECF-4C27-B610-FC07E9A95272}" type="presParOf" srcId="{7D6AD0E5-958B-4CFB-91DA-518AC7FE5DFC}" destId="{044FCDF4-1DD4-4BD1-BA91-93AB2734907F}" srcOrd="1" destOrd="0" presId="urn:microsoft.com/office/officeart/2005/8/layout/vList2"/>
    <dgm:cxn modelId="{5A184B77-D0C9-443B-AF2E-E9E2CFE696EC}" type="presParOf" srcId="{7D6AD0E5-958B-4CFB-91DA-518AC7FE5DFC}" destId="{98A7A20E-545E-43A1-B4CA-03C720AB5C8F}" srcOrd="2" destOrd="0" presId="urn:microsoft.com/office/officeart/2005/8/layout/vList2"/>
    <dgm:cxn modelId="{92996C68-1A89-42FD-947A-39457CA88E64}" type="presParOf" srcId="{7D6AD0E5-958B-4CFB-91DA-518AC7FE5DFC}" destId="{58CE6C68-63C9-42F9-96C1-5AB62F1F8AF7}" srcOrd="3" destOrd="0" presId="urn:microsoft.com/office/officeart/2005/8/layout/vList2"/>
    <dgm:cxn modelId="{F62FD78E-21E1-4F48-ACB5-771CBA08AC78}" type="presParOf" srcId="{7D6AD0E5-958B-4CFB-91DA-518AC7FE5DFC}" destId="{B0E735D0-7665-490B-A7E1-0318A43900E6}" srcOrd="4" destOrd="0" presId="urn:microsoft.com/office/officeart/2005/8/layout/vList2"/>
    <dgm:cxn modelId="{6CAC041E-DF61-4175-A418-FDBC858109A7}" type="presParOf" srcId="{7D6AD0E5-958B-4CFB-91DA-518AC7FE5DFC}" destId="{693AB47C-B8D3-472B-A862-4C3FC06611C8}" srcOrd="5" destOrd="0" presId="urn:microsoft.com/office/officeart/2005/8/layout/vList2"/>
    <dgm:cxn modelId="{6A6F9F2B-CB49-46DD-B211-8683F37715F1}" type="presParOf" srcId="{7D6AD0E5-958B-4CFB-91DA-518AC7FE5DFC}" destId="{D2D13203-3F76-427D-89FA-962DC7CCE68F}" srcOrd="6" destOrd="0" presId="urn:microsoft.com/office/officeart/2005/8/layout/vList2"/>
    <dgm:cxn modelId="{CDF530FB-5A37-44BB-B951-D95CC60EC49A}" type="presParOf" srcId="{7D6AD0E5-958B-4CFB-91DA-518AC7FE5DFC}" destId="{231FC839-DB16-4009-8909-E27B4A49F62F}" srcOrd="7" destOrd="0" presId="urn:microsoft.com/office/officeart/2005/8/layout/vList2"/>
    <dgm:cxn modelId="{57C26020-98E3-4386-BA9C-92A776B97E18}" type="presParOf" srcId="{7D6AD0E5-958B-4CFB-91DA-518AC7FE5DFC}" destId="{D9086975-D3F2-49E0-99F7-BAE009785ECE}" srcOrd="8" destOrd="0" presId="urn:microsoft.com/office/officeart/2005/8/layout/vList2"/>
    <dgm:cxn modelId="{425408AB-6D06-45BE-9F41-D3D39EEA9CF4}" type="presParOf" srcId="{7D6AD0E5-958B-4CFB-91DA-518AC7FE5DFC}" destId="{6720F7B2-A78C-4D10-9551-DEDB60C6DA62}" srcOrd="9" destOrd="0" presId="urn:microsoft.com/office/officeart/2005/8/layout/vList2"/>
    <dgm:cxn modelId="{8AB465DE-4CA2-46FA-B452-F817E7CC6908}" type="presParOf" srcId="{7D6AD0E5-958B-4CFB-91DA-518AC7FE5DFC}" destId="{06361F5D-ED0B-436F-9C6B-052EA6899A16}" srcOrd="10" destOrd="0" presId="urn:microsoft.com/office/officeart/2005/8/layout/vList2"/>
    <dgm:cxn modelId="{4913FC27-9932-493D-9A58-B83753CBECCD}" type="presParOf" srcId="{7D6AD0E5-958B-4CFB-91DA-518AC7FE5DFC}" destId="{F2A315DE-98C3-4C37-B358-0A668BB110CA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A748D-117E-4FA1-9DCF-DFEC2FD08392}">
      <dsp:nvSpPr>
        <dsp:cNvPr id="0" name=""/>
        <dsp:cNvSpPr/>
      </dsp:nvSpPr>
      <dsp:spPr>
        <a:xfrm>
          <a:off x="0" y="20596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Sara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29952"/>
        <a:ext cx="8029224" cy="443423"/>
      </dsp:txXfrm>
    </dsp:sp>
    <dsp:sp modelId="{067576C0-14F1-42CC-8EB3-2C856D001886}">
      <dsp:nvSpPr>
        <dsp:cNvPr id="0" name=""/>
        <dsp:cNvSpPr/>
      </dsp:nvSpPr>
      <dsp:spPr>
        <a:xfrm>
          <a:off x="0" y="69736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697364"/>
        <a:ext cx="8077200" cy="782460"/>
      </dsp:txXfrm>
    </dsp:sp>
    <dsp:sp modelId="{8A870AE5-E3AF-43FA-9452-9EBE4F33EAFC}">
      <dsp:nvSpPr>
        <dsp:cNvPr id="0" name=""/>
        <dsp:cNvSpPr/>
      </dsp:nvSpPr>
      <dsp:spPr>
        <a:xfrm>
          <a:off x="0" y="147982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sz="2100" kern="1200" dirty="0" smtClean="0">
            <a:latin typeface="Times" pitchFamily="18" charset="0"/>
            <a:cs typeface="Times" pitchFamily="18" charset="0"/>
          </a:endParaRPr>
        </a:p>
      </dsp:txBody>
      <dsp:txXfrm>
        <a:off x="23988" y="1503812"/>
        <a:ext cx="8029224" cy="443423"/>
      </dsp:txXfrm>
    </dsp:sp>
    <dsp:sp modelId="{8F634EB4-A193-411D-9844-110E9096E6CF}">
      <dsp:nvSpPr>
        <dsp:cNvPr id="0" name=""/>
        <dsp:cNvSpPr/>
      </dsp:nvSpPr>
      <dsp:spPr>
        <a:xfrm>
          <a:off x="0" y="197122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sp:txBody>
      <dsp:txXfrm>
        <a:off x="0" y="1971224"/>
        <a:ext cx="8077200" cy="782460"/>
      </dsp:txXfrm>
    </dsp:sp>
    <dsp:sp modelId="{8D1E576F-4533-4D9E-8711-3706EE60862B}">
      <dsp:nvSpPr>
        <dsp:cNvPr id="0" name=""/>
        <dsp:cNvSpPr/>
      </dsp:nvSpPr>
      <dsp:spPr>
        <a:xfrm>
          <a:off x="0" y="275368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sz="2100" kern="1200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777672"/>
        <a:ext cx="8029224" cy="443423"/>
      </dsp:txXfrm>
    </dsp:sp>
    <dsp:sp modelId="{FC4EBE70-90E8-411A-9FB0-6B1AC4A87B93}">
      <dsp:nvSpPr>
        <dsp:cNvPr id="0" name=""/>
        <dsp:cNvSpPr/>
      </dsp:nvSpPr>
      <dsp:spPr>
        <a:xfrm>
          <a:off x="0" y="3245084"/>
          <a:ext cx="8077200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3245084"/>
        <a:ext cx="8077200" cy="738990"/>
      </dsp:txXfrm>
    </dsp:sp>
    <dsp:sp modelId="{AB421486-763E-4554-AF91-CE71F7F64BB4}">
      <dsp:nvSpPr>
        <dsp:cNvPr id="0" name=""/>
        <dsp:cNvSpPr/>
      </dsp:nvSpPr>
      <dsp:spPr>
        <a:xfrm>
          <a:off x="0" y="3992709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4016697"/>
        <a:ext cx="8029224" cy="443423"/>
      </dsp:txXfrm>
    </dsp:sp>
    <dsp:sp modelId="{F83E2B89-7B04-48EE-A13C-5FEC42FFCCD9}">
      <dsp:nvSpPr>
        <dsp:cNvPr id="0" name=""/>
        <dsp:cNvSpPr/>
      </dsp:nvSpPr>
      <dsp:spPr>
        <a:xfrm>
          <a:off x="0" y="4475475"/>
          <a:ext cx="80772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</a:t>
          </a:r>
          <a:r>
            <a:rPr lang="en-US" sz="1600" i="1" kern="1200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sz="1600" kern="1200" dirty="0" smtClean="0">
              <a:latin typeface="Times" pitchFamily="18" charset="0"/>
              <a:cs typeface="Times" pitchFamily="18" charset="0"/>
            </a:rPr>
            <a:t>.”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4475475"/>
        <a:ext cx="8077200" cy="3477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1D143-B50D-4A34-8215-81A2E464B3CA}">
      <dsp:nvSpPr>
        <dsp:cNvPr id="0" name=""/>
        <dsp:cNvSpPr/>
      </dsp:nvSpPr>
      <dsp:spPr>
        <a:xfrm>
          <a:off x="0" y="78382"/>
          <a:ext cx="8001000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Lab Members</a:t>
          </a:r>
          <a:endParaRPr lang="en-US" sz="1900" kern="1200" dirty="0"/>
        </a:p>
      </dsp:txBody>
      <dsp:txXfrm>
        <a:off x="22246" y="100628"/>
        <a:ext cx="7956508" cy="411223"/>
      </dsp:txXfrm>
    </dsp:sp>
    <dsp:sp modelId="{A25553FD-54CA-4D08-9468-BDC221E5CE33}">
      <dsp:nvSpPr>
        <dsp:cNvPr id="0" name=""/>
        <dsp:cNvSpPr/>
      </dsp:nvSpPr>
      <dsp:spPr>
        <a:xfrm>
          <a:off x="0" y="534097"/>
          <a:ext cx="8001000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Vineeth</a:t>
          </a:r>
          <a:r>
            <a:rPr lang="en-US" sz="1500" kern="1200" dirty="0" smtClean="0"/>
            <a:t>, CK &amp; Troy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Lakshmie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Hiranmayi</a:t>
          </a:r>
          <a:r>
            <a:rPr lang="en-US" sz="1500" kern="1200" dirty="0" smtClean="0"/>
            <a:t> &amp; Lakshmi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Hemanth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Prashanth</a:t>
          </a:r>
          <a:r>
            <a:rPr lang="en-US" sz="1500" kern="1200" dirty="0" smtClean="0"/>
            <a:t>, Mohammad, </a:t>
          </a:r>
          <a:r>
            <a:rPr lang="en-US" sz="1500" kern="1200" dirty="0" err="1" smtClean="0"/>
            <a:t>Shayok</a:t>
          </a:r>
          <a:r>
            <a:rPr lang="en-US" sz="1500" kern="1200" dirty="0" smtClean="0"/>
            <a:t>, Rita &amp; </a:t>
          </a:r>
          <a:r>
            <a:rPr lang="en-US" sz="1500" kern="1200" dirty="0" err="1" smtClean="0"/>
            <a:t>Gaurav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Micheal</a:t>
          </a:r>
          <a:r>
            <a:rPr lang="en-US" sz="1500" kern="1200" dirty="0" smtClean="0"/>
            <a:t>, Mike, Daniel &amp; David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Nathan &amp; Jacob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Steven &amp; Bryan</a:t>
          </a:r>
          <a:endParaRPr lang="en-US" sz="1500" kern="1200" dirty="0"/>
        </a:p>
      </dsp:txBody>
      <dsp:txXfrm>
        <a:off x="0" y="534097"/>
        <a:ext cx="8001000" cy="1573199"/>
      </dsp:txXfrm>
    </dsp:sp>
    <dsp:sp modelId="{06731860-CA3E-4CB2-81D7-E64ADDF76724}">
      <dsp:nvSpPr>
        <dsp:cNvPr id="0" name=""/>
        <dsp:cNvSpPr/>
      </dsp:nvSpPr>
      <dsp:spPr>
        <a:xfrm>
          <a:off x="0" y="2107297"/>
          <a:ext cx="8001000" cy="4557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Collaborators</a:t>
          </a:r>
          <a:endParaRPr lang="en-US" sz="1900" kern="1200" dirty="0"/>
        </a:p>
      </dsp:txBody>
      <dsp:txXfrm>
        <a:off x="22246" y="2129543"/>
        <a:ext cx="7956508" cy="411223"/>
      </dsp:txXfrm>
    </dsp:sp>
    <dsp:sp modelId="{1CB89894-9DA7-465F-838D-EA4C4F213337}">
      <dsp:nvSpPr>
        <dsp:cNvPr id="0" name=""/>
        <dsp:cNvSpPr/>
      </dsp:nvSpPr>
      <dsp:spPr>
        <a:xfrm>
          <a:off x="0" y="2563012"/>
          <a:ext cx="800100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</a:t>
          </a:r>
          <a:r>
            <a:rPr lang="en-US" sz="1500" kern="1200" baseline="0" dirty="0" smtClean="0"/>
            <a:t> Michelle (</a:t>
          </a:r>
          <a:r>
            <a:rPr lang="en-US" sz="1500" kern="1200" baseline="0" dirty="0" err="1" smtClean="0"/>
            <a:t>Lani</a:t>
          </a:r>
          <a:r>
            <a:rPr lang="en-US" sz="1500" kern="1200" baseline="0" dirty="0" smtClean="0"/>
            <a:t>) </a:t>
          </a:r>
          <a:r>
            <a:rPr lang="en-US" sz="1500" kern="1200" baseline="0" dirty="0" err="1" smtClean="0"/>
            <a:t>Shiota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Terri </a:t>
          </a:r>
          <a:r>
            <a:rPr lang="en-US" sz="1500" kern="1200" dirty="0" err="1" smtClean="0"/>
            <a:t>Hedgpeth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Dirk </a:t>
          </a:r>
          <a:r>
            <a:rPr lang="en-US" sz="1500" kern="1200" dirty="0" err="1" smtClean="0"/>
            <a:t>Colbry</a:t>
          </a:r>
          <a:endParaRPr lang="en-US" sz="1500" kern="1200" dirty="0"/>
        </a:p>
      </dsp:txBody>
      <dsp:txXfrm>
        <a:off x="0" y="2563012"/>
        <a:ext cx="8001000" cy="786599"/>
      </dsp:txXfrm>
    </dsp:sp>
    <dsp:sp modelId="{FE1DA98D-4E19-4E87-8A3B-AF5540685EF6}">
      <dsp:nvSpPr>
        <dsp:cNvPr id="0" name=""/>
        <dsp:cNvSpPr/>
      </dsp:nvSpPr>
      <dsp:spPr>
        <a:xfrm>
          <a:off x="0" y="3349612"/>
          <a:ext cx="8001000" cy="455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Mentors</a:t>
          </a:r>
          <a:endParaRPr lang="en-US" sz="1900" kern="1200" dirty="0"/>
        </a:p>
      </dsp:txBody>
      <dsp:txXfrm>
        <a:off x="22246" y="3371858"/>
        <a:ext cx="7956508" cy="411223"/>
      </dsp:txXfrm>
    </dsp:sp>
    <dsp:sp modelId="{C9949DF9-1BDB-4880-B990-A3565449BE5A}">
      <dsp:nvSpPr>
        <dsp:cNvPr id="0" name=""/>
        <dsp:cNvSpPr/>
      </dsp:nvSpPr>
      <dsp:spPr>
        <a:xfrm>
          <a:off x="0" y="3805327"/>
          <a:ext cx="8001000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</a:t>
          </a:r>
          <a:r>
            <a:rPr lang="en-US" sz="1500" kern="1200" dirty="0" err="1" smtClean="0"/>
            <a:t>Panch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Terri </a:t>
          </a:r>
          <a:r>
            <a:rPr lang="en-US" sz="1500" kern="1200" dirty="0" err="1" smtClean="0"/>
            <a:t>Hedgpeth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John Black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</a:t>
          </a:r>
          <a:r>
            <a:rPr lang="en-US" sz="1500" kern="1200" dirty="0" err="1" smtClean="0"/>
            <a:t>Bhavesh</a:t>
          </a:r>
          <a:r>
            <a:rPr lang="en-US" sz="1500" kern="1200" dirty="0" smtClean="0"/>
            <a:t> Patel MD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Michelle (</a:t>
          </a:r>
          <a:r>
            <a:rPr lang="en-US" sz="1500" kern="1200" dirty="0" err="1" smtClean="0"/>
            <a:t>Lani</a:t>
          </a:r>
          <a:r>
            <a:rPr lang="en-US" sz="1500" kern="1200" dirty="0" smtClean="0"/>
            <a:t>) </a:t>
          </a:r>
          <a:r>
            <a:rPr lang="en-US" sz="1500" kern="1200" dirty="0" err="1" smtClean="0"/>
            <a:t>Shiota</a:t>
          </a:r>
          <a:endParaRPr lang="en-US" sz="1500" kern="1200" dirty="0"/>
        </a:p>
      </dsp:txBody>
      <dsp:txXfrm>
        <a:off x="0" y="3805327"/>
        <a:ext cx="8001000" cy="1297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28E95-D619-473D-B14D-D2F114AA0DA7}">
      <dsp:nvSpPr>
        <dsp:cNvPr id="0" name=""/>
        <dsp:cNvSpPr/>
      </dsp:nvSpPr>
      <dsp:spPr>
        <a:xfrm>
          <a:off x="0" y="8415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Stereotypic mannerism</a:t>
          </a:r>
          <a:endParaRPr lang="en-US" sz="1600" kern="1200" dirty="0"/>
        </a:p>
      </dsp:txBody>
      <dsp:txXfrm>
        <a:off x="21397" y="29812"/>
        <a:ext cx="2776606" cy="395517"/>
      </dsp:txXfrm>
    </dsp:sp>
    <dsp:sp modelId="{AB8BDBB6-E382-4007-A73B-6D07AA6202C4}">
      <dsp:nvSpPr>
        <dsp:cNvPr id="0" name=""/>
        <dsp:cNvSpPr/>
      </dsp:nvSpPr>
      <dsp:spPr>
        <a:xfrm>
          <a:off x="0" y="982519"/>
          <a:ext cx="2819400" cy="438311"/>
        </a:xfrm>
        <a:prstGeom prst="round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Body mannerisms</a:t>
          </a:r>
          <a:endParaRPr lang="en-US" sz="1600" kern="1200" dirty="0"/>
        </a:p>
      </dsp:txBody>
      <dsp:txXfrm>
        <a:off x="21397" y="1003916"/>
        <a:ext cx="2776606" cy="395517"/>
      </dsp:txXfrm>
    </dsp:sp>
    <dsp:sp modelId="{56B2AA44-5641-45F3-A741-E91239E1244E}">
      <dsp:nvSpPr>
        <dsp:cNvPr id="0" name=""/>
        <dsp:cNvSpPr/>
      </dsp:nvSpPr>
      <dsp:spPr>
        <a:xfrm>
          <a:off x="0" y="48410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Facial Expressions</a:t>
          </a:r>
          <a:endParaRPr lang="en-US" sz="1800" kern="1200" dirty="0"/>
        </a:p>
      </dsp:txBody>
      <dsp:txXfrm>
        <a:off x="21397" y="505505"/>
        <a:ext cx="2776606" cy="395517"/>
      </dsp:txXfrm>
    </dsp:sp>
    <dsp:sp modelId="{89ED1F14-88E8-44C7-9E9C-590FFAF3DE35}">
      <dsp:nvSpPr>
        <dsp:cNvPr id="0" name=""/>
        <dsp:cNvSpPr/>
      </dsp:nvSpPr>
      <dsp:spPr>
        <a:xfrm>
          <a:off x="0" y="147886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Identity</a:t>
          </a:r>
          <a:endParaRPr lang="en-US" sz="1600" kern="1200" dirty="0"/>
        </a:p>
      </dsp:txBody>
      <dsp:txXfrm>
        <a:off x="21397" y="1500265"/>
        <a:ext cx="2776606" cy="395517"/>
      </dsp:txXfrm>
    </dsp:sp>
    <dsp:sp modelId="{1ADF64C4-87E9-41B0-A8B6-ACA438EB17CF}">
      <dsp:nvSpPr>
        <dsp:cNvPr id="0" name=""/>
        <dsp:cNvSpPr/>
      </dsp:nvSpPr>
      <dsp:spPr>
        <a:xfrm>
          <a:off x="0" y="1969020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Proxemics</a:t>
          </a:r>
          <a:endParaRPr lang="en-US" sz="1600" kern="1200" dirty="0"/>
        </a:p>
      </dsp:txBody>
      <dsp:txXfrm>
        <a:off x="21397" y="1990417"/>
        <a:ext cx="2776606" cy="395517"/>
      </dsp:txXfrm>
    </dsp:sp>
    <dsp:sp modelId="{D46A38F0-0A7F-4526-B188-892B17686C82}">
      <dsp:nvSpPr>
        <dsp:cNvPr id="0" name=""/>
        <dsp:cNvSpPr/>
      </dsp:nvSpPr>
      <dsp:spPr>
        <a:xfrm>
          <a:off x="0" y="2459171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Gaze based attention</a:t>
          </a:r>
          <a:endParaRPr lang="en-US" sz="1600" kern="1200" dirty="0"/>
        </a:p>
      </dsp:txBody>
      <dsp:txXfrm>
        <a:off x="21397" y="2480568"/>
        <a:ext cx="2776606" cy="395517"/>
      </dsp:txXfrm>
    </dsp:sp>
    <dsp:sp modelId="{7EE41B94-35F4-480F-8DB0-51E8791F4ADD}">
      <dsp:nvSpPr>
        <dsp:cNvPr id="0" name=""/>
        <dsp:cNvSpPr/>
      </dsp:nvSpPr>
      <dsp:spPr>
        <a:xfrm>
          <a:off x="0" y="2949322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Change in physical attributes</a:t>
          </a:r>
          <a:endParaRPr lang="en-US" sz="1600" kern="1200" dirty="0"/>
        </a:p>
      </dsp:txBody>
      <dsp:txXfrm>
        <a:off x="21397" y="2970719"/>
        <a:ext cx="2776606" cy="395517"/>
      </dsp:txXfrm>
    </dsp:sp>
    <dsp:sp modelId="{CBC6442A-B143-4A3A-8D1F-D68693F2B6FF}">
      <dsp:nvSpPr>
        <dsp:cNvPr id="0" name=""/>
        <dsp:cNvSpPr/>
      </dsp:nvSpPr>
      <dsp:spPr>
        <a:xfrm>
          <a:off x="0" y="3439473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Physical attributes</a:t>
          </a:r>
          <a:endParaRPr lang="en-US" sz="1600" kern="1200" dirty="0"/>
        </a:p>
      </dsp:txBody>
      <dsp:txXfrm>
        <a:off x="21397" y="3460870"/>
        <a:ext cx="2776606" cy="395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93A9F-33B1-4723-996C-B4915796595D}">
      <dsp:nvSpPr>
        <dsp:cNvPr id="0" name=""/>
        <dsp:cNvSpPr/>
      </dsp:nvSpPr>
      <dsp:spPr>
        <a:xfrm>
          <a:off x="1981200" y="297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5404"/>
        <a:ext cx="2536478" cy="870645"/>
      </dsp:txXfrm>
    </dsp:sp>
    <dsp:sp modelId="{BAA4CFA5-27E6-461B-A61E-C43D78E24E95}">
      <dsp:nvSpPr>
        <dsp:cNvPr id="0" name=""/>
        <dsp:cNvSpPr/>
      </dsp:nvSpPr>
      <dsp:spPr>
        <a:xfrm>
          <a:off x="0" y="0"/>
          <a:ext cx="1981200" cy="11608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Intervention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56668"/>
        <a:ext cx="1867864" cy="1047523"/>
      </dsp:txXfrm>
    </dsp:sp>
    <dsp:sp modelId="{09767AD1-2569-4918-BDDB-E96010F8A8E8}">
      <dsp:nvSpPr>
        <dsp:cNvPr id="0" name=""/>
        <dsp:cNvSpPr/>
      </dsp:nvSpPr>
      <dsp:spPr>
        <a:xfrm>
          <a:off x="1981200" y="1277242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22349"/>
        <a:ext cx="2536478" cy="870645"/>
      </dsp:txXfrm>
    </dsp:sp>
    <dsp:sp modelId="{8A6F8A97-F9AC-465F-9449-89D003F72455}">
      <dsp:nvSpPr>
        <dsp:cNvPr id="0" name=""/>
        <dsp:cNvSpPr/>
      </dsp:nvSpPr>
      <dsp:spPr>
        <a:xfrm>
          <a:off x="0" y="1277242"/>
          <a:ext cx="1981200" cy="11608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Self Monitoring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1333910"/>
        <a:ext cx="1867864" cy="10475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190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8947"/>
        <a:ext cx="8324486" cy="531576"/>
      </dsp:txXfrm>
    </dsp:sp>
    <dsp:sp modelId="{2F2602ED-19E0-4F49-9E2B-F34204551CBC}">
      <dsp:nvSpPr>
        <dsp:cNvPr id="0" name=""/>
        <dsp:cNvSpPr/>
      </dsp:nvSpPr>
      <dsp:spPr>
        <a:xfrm>
          <a:off x="0" y="598576"/>
          <a:ext cx="8382000" cy="58909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627333"/>
        <a:ext cx="8324486" cy="531576"/>
      </dsp:txXfrm>
    </dsp:sp>
    <dsp:sp modelId="{2D741326-E2EC-4E43-BFE5-9EF80D366155}">
      <dsp:nvSpPr>
        <dsp:cNvPr id="0" name=""/>
        <dsp:cNvSpPr/>
      </dsp:nvSpPr>
      <dsp:spPr>
        <a:xfrm>
          <a:off x="0" y="1196961"/>
          <a:ext cx="8382000" cy="5890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225718"/>
        <a:ext cx="8324486" cy="531576"/>
      </dsp:txXfrm>
    </dsp:sp>
    <dsp:sp modelId="{5B55CAA9-F410-423C-8B5B-77A49DC01E9D}">
      <dsp:nvSpPr>
        <dsp:cNvPr id="0" name=""/>
        <dsp:cNvSpPr/>
      </dsp:nvSpPr>
      <dsp:spPr>
        <a:xfrm>
          <a:off x="0" y="1795347"/>
          <a:ext cx="8382000" cy="5890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mannerism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824104"/>
        <a:ext cx="8324486" cy="531576"/>
      </dsp:txXfrm>
    </dsp:sp>
    <dsp:sp modelId="{2DBB7390-2C8F-452E-ABEF-C317FB98D583}">
      <dsp:nvSpPr>
        <dsp:cNvPr id="0" name=""/>
        <dsp:cNvSpPr/>
      </dsp:nvSpPr>
      <dsp:spPr>
        <a:xfrm>
          <a:off x="0" y="2393733"/>
          <a:ext cx="8382000" cy="5890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422490"/>
        <a:ext cx="8324486" cy="531576"/>
      </dsp:txXfrm>
    </dsp:sp>
    <dsp:sp modelId="{86721F51-7133-4076-B308-CBEFCE65CEE0}">
      <dsp:nvSpPr>
        <dsp:cNvPr id="0" name=""/>
        <dsp:cNvSpPr/>
      </dsp:nvSpPr>
      <dsp:spPr>
        <a:xfrm>
          <a:off x="0" y="2992119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kern="1200" dirty="0">
            <a:latin typeface="Times" pitchFamily="18" charset="0"/>
            <a:cs typeface="Times" pitchFamily="18" charset="0"/>
          </a:endParaRPr>
        </a:p>
      </dsp:txBody>
      <dsp:txXfrm>
        <a:off x="28757" y="3020876"/>
        <a:ext cx="8324486" cy="531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364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sp:txBody>
      <dsp:txXfrm>
        <a:off x="33812" y="70292"/>
        <a:ext cx="1456376" cy="625016"/>
      </dsp:txXfrm>
    </dsp:sp>
    <dsp:sp modelId="{2F2602ED-19E0-4F49-9E2B-F34204551CBC}">
      <dsp:nvSpPr>
        <dsp:cNvPr id="0" name=""/>
        <dsp:cNvSpPr/>
      </dsp:nvSpPr>
      <dsp:spPr>
        <a:xfrm>
          <a:off x="0" y="8356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sp:txBody>
      <dsp:txXfrm>
        <a:off x="33812" y="869492"/>
        <a:ext cx="1456376" cy="625016"/>
      </dsp:txXfrm>
    </dsp:sp>
    <dsp:sp modelId="{2D741326-E2EC-4E43-BFE5-9EF80D366155}">
      <dsp:nvSpPr>
        <dsp:cNvPr id="0" name=""/>
        <dsp:cNvSpPr/>
      </dsp:nvSpPr>
      <dsp:spPr>
        <a:xfrm>
          <a:off x="0" y="16348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sp:txBody>
      <dsp:txXfrm>
        <a:off x="33812" y="1668692"/>
        <a:ext cx="1456376" cy="625016"/>
      </dsp:txXfrm>
    </dsp:sp>
    <dsp:sp modelId="{5B55CAA9-F410-423C-8B5B-77A49DC01E9D}">
      <dsp:nvSpPr>
        <dsp:cNvPr id="0" name=""/>
        <dsp:cNvSpPr/>
      </dsp:nvSpPr>
      <dsp:spPr>
        <a:xfrm>
          <a:off x="0" y="24340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sp:txBody>
      <dsp:txXfrm>
        <a:off x="33812" y="2467892"/>
        <a:ext cx="1456376" cy="625016"/>
      </dsp:txXfrm>
    </dsp:sp>
    <dsp:sp modelId="{2DBB7390-2C8F-452E-ABEF-C317FB98D583}">
      <dsp:nvSpPr>
        <dsp:cNvPr id="0" name=""/>
        <dsp:cNvSpPr/>
      </dsp:nvSpPr>
      <dsp:spPr>
        <a:xfrm>
          <a:off x="0" y="32332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sp:txBody>
      <dsp:txXfrm>
        <a:off x="33812" y="3267092"/>
        <a:ext cx="1456376" cy="625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76964"/>
          <a:ext cx="3505200" cy="327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92956"/>
        <a:ext cx="3473216" cy="295616"/>
      </dsp:txXfrm>
    </dsp:sp>
    <dsp:sp modelId="{044FCDF4-1DD4-4BD1-BA91-93AB2734907F}">
      <dsp:nvSpPr>
        <dsp:cNvPr id="0" name=""/>
        <dsp:cNvSpPr/>
      </dsp:nvSpPr>
      <dsp:spPr>
        <a:xfrm>
          <a:off x="0" y="40456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 smtClean="0"/>
            <a:t> </a:t>
          </a:r>
          <a:r>
            <a:rPr lang="en-US" sz="1100" b="1" kern="1200" dirty="0" smtClean="0"/>
            <a:t>21 conference publications and reports.</a:t>
          </a:r>
          <a:endParaRPr lang="en-US" sz="1100" b="1" kern="1200" dirty="0"/>
        </a:p>
      </dsp:txBody>
      <dsp:txXfrm>
        <a:off x="0" y="404564"/>
        <a:ext cx="3505200" cy="231840"/>
      </dsp:txXfrm>
    </dsp:sp>
    <dsp:sp modelId="{98A7A20E-545E-43A1-B4CA-03C720AB5C8F}">
      <dsp:nvSpPr>
        <dsp:cNvPr id="0" name=""/>
        <dsp:cNvSpPr/>
      </dsp:nvSpPr>
      <dsp:spPr>
        <a:xfrm>
          <a:off x="0" y="636404"/>
          <a:ext cx="3505200" cy="327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Journals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652396"/>
        <a:ext cx="3473216" cy="295616"/>
      </dsp:txXfrm>
    </dsp:sp>
    <dsp:sp modelId="{58CE6C68-63C9-42F9-96C1-5AB62F1F8AF7}">
      <dsp:nvSpPr>
        <dsp:cNvPr id="0" name=""/>
        <dsp:cNvSpPr/>
      </dsp:nvSpPr>
      <dsp:spPr>
        <a:xfrm>
          <a:off x="0" y="96400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/>
            <a:t>   5 journals</a:t>
          </a:r>
          <a:endParaRPr lang="en-US" sz="1100" b="1" kern="1200" dirty="0"/>
        </a:p>
      </dsp:txBody>
      <dsp:txXfrm>
        <a:off x="0" y="964004"/>
        <a:ext cx="3505200" cy="231840"/>
      </dsp:txXfrm>
    </dsp:sp>
    <dsp:sp modelId="{B0E735D0-7665-490B-A7E1-0318A43900E6}">
      <dsp:nvSpPr>
        <dsp:cNvPr id="0" name=""/>
        <dsp:cNvSpPr/>
      </dsp:nvSpPr>
      <dsp:spPr>
        <a:xfrm>
          <a:off x="0" y="1195845"/>
          <a:ext cx="3505200" cy="327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 Chapter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1211837"/>
        <a:ext cx="3473216" cy="295616"/>
      </dsp:txXfrm>
    </dsp:sp>
    <dsp:sp modelId="{693AB47C-B8D3-472B-A862-4C3FC06611C8}">
      <dsp:nvSpPr>
        <dsp:cNvPr id="0" name=""/>
        <dsp:cNvSpPr/>
      </dsp:nvSpPr>
      <dsp:spPr>
        <a:xfrm>
          <a:off x="0" y="1523444"/>
          <a:ext cx="35052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i="0" u="none" kern="1200" dirty="0" smtClean="0"/>
            <a:t>  Person-Specific Characteristic Feature Selection for Face Recognition</a:t>
          </a:r>
          <a:r>
            <a:rPr lang="en-US" sz="1100" b="0" i="0" u="none" kern="1200" dirty="0" smtClean="0"/>
            <a:t>” in </a:t>
          </a:r>
          <a:r>
            <a:rPr lang="en-US" sz="1100" b="1" i="1" u="none" kern="1200" dirty="0" smtClean="0"/>
            <a:t>Biometrics – Theory, Methods and Applications</a:t>
          </a:r>
          <a:endParaRPr lang="en-US" sz="1100" kern="1200" dirty="0"/>
        </a:p>
      </dsp:txBody>
      <dsp:txXfrm>
        <a:off x="0" y="1523444"/>
        <a:ext cx="3505200" cy="507150"/>
      </dsp:txXfrm>
    </dsp:sp>
    <dsp:sp modelId="{D2D13203-3F76-427D-89FA-962DC7CCE68F}">
      <dsp:nvSpPr>
        <dsp:cNvPr id="0" name=""/>
        <dsp:cNvSpPr/>
      </dsp:nvSpPr>
      <dsp:spPr>
        <a:xfrm>
          <a:off x="0" y="2030594"/>
          <a:ext cx="3505200" cy="327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2046586"/>
        <a:ext cx="3473216" cy="295616"/>
      </dsp:txXfrm>
    </dsp:sp>
    <dsp:sp modelId="{231FC839-DB16-4009-8909-E27B4A49F62F}">
      <dsp:nvSpPr>
        <dsp:cNvPr id="0" name=""/>
        <dsp:cNvSpPr/>
      </dsp:nvSpPr>
      <dsp:spPr>
        <a:xfrm>
          <a:off x="0" y="2358195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sz="1100" b="1" kern="1200" dirty="0">
            <a:latin typeface="Times" pitchFamily="18" charset="0"/>
            <a:cs typeface="Times" pitchFamily="18" charset="0"/>
          </a:endParaRPr>
        </a:p>
      </dsp:txBody>
      <dsp:txXfrm>
        <a:off x="0" y="2358195"/>
        <a:ext cx="3505200" cy="231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37319"/>
          <a:ext cx="35052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59023"/>
        <a:ext cx="3461792" cy="401192"/>
      </dsp:txXfrm>
    </dsp:sp>
    <dsp:sp modelId="{044FCDF4-1DD4-4BD1-BA91-93AB2734907F}">
      <dsp:nvSpPr>
        <dsp:cNvPr id="0" name=""/>
        <dsp:cNvSpPr/>
      </dsp:nvSpPr>
      <dsp:spPr>
        <a:xfrm>
          <a:off x="0" y="481919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6 Capstone projects in Comp. Sci. and Eng.</a:t>
          </a:r>
          <a:endParaRPr lang="en-US" sz="1500" b="1" kern="1200" dirty="0"/>
        </a:p>
      </dsp:txBody>
      <dsp:txXfrm>
        <a:off x="0" y="481919"/>
        <a:ext cx="3505200" cy="471960"/>
      </dsp:txXfrm>
    </dsp:sp>
    <dsp:sp modelId="{98A7A20E-545E-43A1-B4CA-03C720AB5C8F}">
      <dsp:nvSpPr>
        <dsp:cNvPr id="0" name=""/>
        <dsp:cNvSpPr/>
      </dsp:nvSpPr>
      <dsp:spPr>
        <a:xfrm>
          <a:off x="0" y="953879"/>
          <a:ext cx="35052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FURI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975583"/>
        <a:ext cx="3461792" cy="401192"/>
      </dsp:txXfrm>
    </dsp:sp>
    <dsp:sp modelId="{58CE6C68-63C9-42F9-96C1-5AB62F1F8AF7}">
      <dsp:nvSpPr>
        <dsp:cNvPr id="0" name=""/>
        <dsp:cNvSpPr/>
      </dsp:nvSpPr>
      <dsp:spPr>
        <a:xfrm>
          <a:off x="0" y="1398479"/>
          <a:ext cx="3505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 4 undergraduate students</a:t>
          </a:r>
          <a:endParaRPr lang="en-US" sz="1500" b="1" kern="1200" dirty="0"/>
        </a:p>
      </dsp:txBody>
      <dsp:txXfrm>
        <a:off x="0" y="1398479"/>
        <a:ext cx="3505200" cy="314640"/>
      </dsp:txXfrm>
    </dsp:sp>
    <dsp:sp modelId="{B0E735D0-7665-490B-A7E1-0318A43900E6}">
      <dsp:nvSpPr>
        <dsp:cNvPr id="0" name=""/>
        <dsp:cNvSpPr/>
      </dsp:nvSpPr>
      <dsp:spPr>
        <a:xfrm>
          <a:off x="0" y="1713120"/>
          <a:ext cx="35052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High</a:t>
          </a:r>
          <a:r>
            <a:rPr lang="en-US" sz="1900" kern="1200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1734824"/>
        <a:ext cx="3461792" cy="401192"/>
      </dsp:txXfrm>
    </dsp:sp>
    <dsp:sp modelId="{693AB47C-B8D3-472B-A862-4C3FC06611C8}">
      <dsp:nvSpPr>
        <dsp:cNvPr id="0" name=""/>
        <dsp:cNvSpPr/>
      </dsp:nvSpPr>
      <dsp:spPr>
        <a:xfrm>
          <a:off x="0" y="2157720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 4 high school students trained in real-time human computer interfaces</a:t>
          </a:r>
          <a:endParaRPr lang="en-US" sz="1500" kern="1200" dirty="0"/>
        </a:p>
      </dsp:txBody>
      <dsp:txXfrm>
        <a:off x="0" y="2157720"/>
        <a:ext cx="3505200" cy="4719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25518"/>
          <a:ext cx="8001000" cy="35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42652"/>
        <a:ext cx="7966732" cy="316732"/>
      </dsp:txXfrm>
    </dsp:sp>
    <dsp:sp modelId="{044FCDF4-1DD4-4BD1-BA91-93AB2734907F}">
      <dsp:nvSpPr>
        <dsp:cNvPr id="0" name=""/>
        <dsp:cNvSpPr/>
      </dsp:nvSpPr>
      <dsp:spPr>
        <a:xfrm>
          <a:off x="0" y="376518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Novel interface for delivering threat direction, distance and size to soldiers on the field.</a:t>
          </a:r>
          <a:endParaRPr lang="en-US" sz="1200" b="1" kern="1200" dirty="0"/>
        </a:p>
      </dsp:txBody>
      <dsp:txXfrm>
        <a:off x="0" y="376518"/>
        <a:ext cx="8001000" cy="248400"/>
      </dsp:txXfrm>
    </dsp:sp>
    <dsp:sp modelId="{98A7A20E-545E-43A1-B4CA-03C720AB5C8F}">
      <dsp:nvSpPr>
        <dsp:cNvPr id="0" name=""/>
        <dsp:cNvSpPr/>
      </dsp:nvSpPr>
      <dsp:spPr>
        <a:xfrm>
          <a:off x="0" y="624918"/>
          <a:ext cx="8001000" cy="351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NSF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642052"/>
        <a:ext cx="7966732" cy="316732"/>
      </dsp:txXfrm>
    </dsp:sp>
    <dsp:sp modelId="{58CE6C68-63C9-42F9-96C1-5AB62F1F8AF7}">
      <dsp:nvSpPr>
        <dsp:cNvPr id="0" name=""/>
        <dsp:cNvSpPr/>
      </dsp:nvSpPr>
      <dsp:spPr>
        <a:xfrm>
          <a:off x="0" y="975918"/>
          <a:ext cx="80010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  3 proposals attempted, Currently 1 in review on “ Assistive Social Situational Awareness Aids for Individuals with Disabilities”</a:t>
          </a:r>
          <a:endParaRPr lang="en-US" sz="1200" b="1" kern="1200" dirty="0"/>
        </a:p>
      </dsp:txBody>
      <dsp:txXfrm>
        <a:off x="0" y="975918"/>
        <a:ext cx="8001000" cy="380362"/>
      </dsp:txXfrm>
    </dsp:sp>
    <dsp:sp modelId="{B0E735D0-7665-490B-A7E1-0318A43900E6}">
      <dsp:nvSpPr>
        <dsp:cNvPr id="0" name=""/>
        <dsp:cNvSpPr/>
      </dsp:nvSpPr>
      <dsp:spPr>
        <a:xfrm>
          <a:off x="0" y="1356281"/>
          <a:ext cx="8001000" cy="3510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ASU</a:t>
          </a:r>
          <a:r>
            <a:rPr lang="en-US" sz="1500" kern="1200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1373415"/>
        <a:ext cx="7966732" cy="316732"/>
      </dsp:txXfrm>
    </dsp:sp>
    <dsp:sp modelId="{693AB47C-B8D3-472B-A862-4C3FC06611C8}">
      <dsp:nvSpPr>
        <dsp:cNvPr id="0" name=""/>
        <dsp:cNvSpPr/>
      </dsp:nvSpPr>
      <dsp:spPr>
        <a:xfrm>
          <a:off x="0" y="1707281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i="0" u="none" kern="1200" dirty="0" smtClean="0"/>
            <a:t>  Close to 10K in various funding sources. </a:t>
          </a:r>
          <a:endParaRPr lang="en-US" sz="1200" kern="1200" dirty="0"/>
        </a:p>
      </dsp:txBody>
      <dsp:txXfrm>
        <a:off x="0" y="1707281"/>
        <a:ext cx="8001000" cy="248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82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ACM</a:t>
          </a:r>
          <a:r>
            <a:rPr lang="en-US" sz="1900" b="1" kern="1200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9984"/>
        <a:ext cx="7576592" cy="401192"/>
      </dsp:txXfrm>
    </dsp:sp>
    <dsp:sp modelId="{044FCDF4-1DD4-4BD1-BA91-93AB2734907F}">
      <dsp:nvSpPr>
        <dsp:cNvPr id="0" name=""/>
        <dsp:cNvSpPr/>
      </dsp:nvSpPr>
      <dsp:spPr>
        <a:xfrm>
          <a:off x="0" y="4528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</a:t>
          </a:r>
          <a:r>
            <a:rPr lang="en-US" sz="1500" b="1" kern="1200" baseline="0" dirty="0" smtClean="0"/>
            <a:t> 2010, Brave New Ideas Session</a:t>
          </a:r>
          <a:endParaRPr lang="en-US" sz="1500" b="1" kern="1200" dirty="0"/>
        </a:p>
      </dsp:txBody>
      <dsp:txXfrm>
        <a:off x="0" y="452880"/>
        <a:ext cx="7620000" cy="314640"/>
      </dsp:txXfrm>
    </dsp:sp>
    <dsp:sp modelId="{98A7A20E-545E-43A1-B4CA-03C720AB5C8F}">
      <dsp:nvSpPr>
        <dsp:cNvPr id="0" name=""/>
        <dsp:cNvSpPr/>
      </dsp:nvSpPr>
      <dsp:spPr>
        <a:xfrm>
          <a:off x="0" y="767520"/>
          <a:ext cx="76200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789224"/>
        <a:ext cx="7576592" cy="401192"/>
      </dsp:txXfrm>
    </dsp:sp>
    <dsp:sp modelId="{58CE6C68-63C9-42F9-96C1-5AB62F1F8AF7}">
      <dsp:nvSpPr>
        <dsp:cNvPr id="0" name=""/>
        <dsp:cNvSpPr/>
      </dsp:nvSpPr>
      <dsp:spPr>
        <a:xfrm>
          <a:off x="0" y="121212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 2010, Emerging Leader in Multimedia and Signal Processing</a:t>
          </a:r>
          <a:endParaRPr lang="en-US" sz="1500" b="1" kern="1200" dirty="0"/>
        </a:p>
      </dsp:txBody>
      <dsp:txXfrm>
        <a:off x="0" y="1212120"/>
        <a:ext cx="7620000" cy="314640"/>
      </dsp:txXfrm>
    </dsp:sp>
    <dsp:sp modelId="{B0E735D0-7665-490B-A7E1-0318A43900E6}">
      <dsp:nvSpPr>
        <dsp:cNvPr id="0" name=""/>
        <dsp:cNvSpPr/>
      </dsp:nvSpPr>
      <dsp:spPr>
        <a:xfrm>
          <a:off x="0" y="1526760"/>
          <a:ext cx="76200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1548464"/>
        <a:ext cx="7576592" cy="401192"/>
      </dsp:txXfrm>
    </dsp:sp>
    <dsp:sp modelId="{693AB47C-B8D3-472B-A862-4C3FC06611C8}">
      <dsp:nvSpPr>
        <dsp:cNvPr id="0" name=""/>
        <dsp:cNvSpPr/>
      </dsp:nvSpPr>
      <dsp:spPr>
        <a:xfrm>
          <a:off x="0" y="197136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Oct 2010, Industry-Academia interaction session</a:t>
          </a:r>
          <a:endParaRPr lang="en-US" sz="1500" kern="1200" dirty="0"/>
        </a:p>
      </dsp:txBody>
      <dsp:txXfrm>
        <a:off x="0" y="1971360"/>
        <a:ext cx="7620000" cy="314640"/>
      </dsp:txXfrm>
    </dsp:sp>
    <dsp:sp modelId="{D2D13203-3F76-427D-89FA-962DC7CCE68F}">
      <dsp:nvSpPr>
        <dsp:cNvPr id="0" name=""/>
        <dsp:cNvSpPr/>
      </dsp:nvSpPr>
      <dsp:spPr>
        <a:xfrm>
          <a:off x="0" y="2286000"/>
          <a:ext cx="7620000" cy="444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307704"/>
        <a:ext cx="7576592" cy="401192"/>
      </dsp:txXfrm>
    </dsp:sp>
    <dsp:sp modelId="{231FC839-DB16-4009-8909-E27B4A49F62F}">
      <dsp:nvSpPr>
        <dsp:cNvPr id="0" name=""/>
        <dsp:cNvSpPr/>
      </dsp:nvSpPr>
      <dsp:spPr>
        <a:xfrm>
          <a:off x="0" y="273060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2730600"/>
        <a:ext cx="7620000" cy="314640"/>
      </dsp:txXfrm>
    </dsp:sp>
    <dsp:sp modelId="{D9086975-D3F2-49E0-99F7-BAE009785ECE}">
      <dsp:nvSpPr>
        <dsp:cNvPr id="0" name=""/>
        <dsp:cNvSpPr/>
      </dsp:nvSpPr>
      <dsp:spPr>
        <a:xfrm>
          <a:off x="0" y="3045240"/>
          <a:ext cx="7620000" cy="4446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066944"/>
        <a:ext cx="7576592" cy="401192"/>
      </dsp:txXfrm>
    </dsp:sp>
    <dsp:sp modelId="{6720F7B2-A78C-4D10-9551-DEDB60C6DA62}">
      <dsp:nvSpPr>
        <dsp:cNvPr id="0" name=""/>
        <dsp:cNvSpPr/>
      </dsp:nvSpPr>
      <dsp:spPr>
        <a:xfrm>
          <a:off x="0" y="348984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3489840"/>
        <a:ext cx="7620000" cy="314640"/>
      </dsp:txXfrm>
    </dsp:sp>
    <dsp:sp modelId="{06361F5D-ED0B-436F-9C6B-052EA6899A16}">
      <dsp:nvSpPr>
        <dsp:cNvPr id="0" name=""/>
        <dsp:cNvSpPr/>
      </dsp:nvSpPr>
      <dsp:spPr>
        <a:xfrm>
          <a:off x="0" y="38044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826184"/>
        <a:ext cx="7576592" cy="401192"/>
      </dsp:txXfrm>
    </dsp:sp>
    <dsp:sp modelId="{F2A315DE-98C3-4C37-B358-0A668BB110CA}">
      <dsp:nvSpPr>
        <dsp:cNvPr id="0" name=""/>
        <dsp:cNvSpPr/>
      </dsp:nvSpPr>
      <dsp:spPr>
        <a:xfrm>
          <a:off x="0" y="42490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4249080"/>
        <a:ext cx="7620000" cy="31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71800" cy="457200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5" y="0"/>
            <a:ext cx="2971800" cy="457200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7C18C533-A556-4A05-A6D6-B314EA790B03}" type="datetimeFigureOut">
              <a:rPr lang="en-US" smtClean="0"/>
              <a:pPr/>
              <a:t>3/4/2011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685213"/>
            <a:ext cx="2971800" cy="457200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5" y="8685213"/>
            <a:ext cx="2971800" cy="457200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8E5E0580-4231-41D4-B001-5C876748E2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71800" cy="457200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5" y="0"/>
            <a:ext cx="2971800" cy="457200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1AA567E-EA7E-4818-AEC1-B11BFA126FC7}" type="datetimeFigureOut">
              <a:rPr lang="en-US" smtClean="0"/>
              <a:pPr/>
              <a:t>3/4/2011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8" rIns="91436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685213"/>
            <a:ext cx="2971800" cy="457200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5" y="8685213"/>
            <a:ext cx="2971800" cy="457200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2F7206F8-02D4-42A1-89BB-B70FE12C04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6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0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21336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1350" y="641667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958D602-0E16-438C-A77A-F3BA264810FD}" type="datetime4">
              <a:rPr lang="en-US" smtClean="0"/>
              <a:pPr/>
              <a:t>March 4, 2011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598"/>
            <a:ext cx="7772400" cy="2209801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47675" y="209550"/>
            <a:ext cx="8229600" cy="86836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0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4350" y="6172200"/>
            <a:ext cx="5334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38.emf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4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56.jpeg"/><Relationship Id="rId7" Type="http://schemas.openxmlformats.org/officeDocument/2006/relationships/diagramData" Target="../diagrams/data5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microsoft.com/office/2007/relationships/diagramDrawing" Target="../diagrams/drawing5.xml"/><Relationship Id="rId5" Type="http://schemas.openxmlformats.org/officeDocument/2006/relationships/image" Target="../media/image58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57.jpeg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b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03.png"/><Relationship Id="rId10" Type="http://schemas.openxmlformats.org/officeDocument/2006/relationships/image" Target="../media/image100.wmf"/><Relationship Id="rId4" Type="http://schemas.openxmlformats.org/officeDocument/2006/relationships/image" Target="../media/image102.png"/><Relationship Id="rId9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video" Target="file:///C:\Documents%20and%20Settings\laks\Desktop\Defense\FinalDefense\Videos\SMSPF_Dataset3_ShayokLM.avi" TargetMode="External"/><Relationship Id="rId1" Type="http://schemas.openxmlformats.org/officeDocument/2006/relationships/video" Target="file:///C:\Documents%20and%20Settings\laks\Desktop\Defense\FinalDefense\Videos\SPF_Dataset3_ShayokLM.avi" TargetMode="Externa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jpe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Sreekar Krishna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Sethuraman</a:t>
            </a:r>
            <a:r>
              <a:rPr lang="en-US" sz="1600" dirty="0" smtClean="0">
                <a:solidFill>
                  <a:schemeClr val="tx1"/>
                </a:solidFill>
              </a:rPr>
              <a:t> (</a:t>
            </a:r>
            <a:r>
              <a:rPr lang="en-US" sz="1600" dirty="0" err="1" smtClean="0">
                <a:solidFill>
                  <a:schemeClr val="tx1"/>
                </a:solidFill>
              </a:rPr>
              <a:t>Panch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Panchanathan</a:t>
            </a:r>
            <a:r>
              <a:rPr lang="en-US" sz="1600" dirty="0" smtClean="0">
                <a:solidFill>
                  <a:schemeClr val="tx1"/>
                </a:solidFill>
              </a:rPr>
              <a:t>, Chair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Baoxin</a:t>
            </a:r>
            <a:r>
              <a:rPr lang="en-US" sz="1600" dirty="0" smtClean="0">
                <a:solidFill>
                  <a:schemeClr val="tx1"/>
                </a:solidFill>
              </a:rPr>
              <a:t> Li			        Dr. Michelle (</a:t>
            </a:r>
            <a:r>
              <a:rPr lang="en-US" sz="1600" dirty="0" err="1" smtClean="0">
                <a:solidFill>
                  <a:schemeClr val="tx1"/>
                </a:solidFill>
              </a:rPr>
              <a:t>Lani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Shiota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Gang </a:t>
            </a:r>
            <a:r>
              <a:rPr lang="en-US" sz="1600" dirty="0" err="1" smtClean="0">
                <a:solidFill>
                  <a:schemeClr val="tx1"/>
                </a:solidFill>
              </a:rPr>
              <a:t>Qian</a:t>
            </a:r>
            <a:r>
              <a:rPr lang="en-US" sz="1600" dirty="0" smtClean="0">
                <a:solidFill>
                  <a:schemeClr val="tx1"/>
                </a:solidFill>
              </a:rPr>
              <a:t>			        Dr. John Black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I:\CUbiC\Images\CUbiC Logo\CUbiC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85800" y="22098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6625"/>
            <a:ext cx="7772400" cy="2136775"/>
          </a:xfrm>
          <a:prstGeom prst="roundRect">
            <a:avLst/>
          </a:prstGeom>
          <a:noFill/>
          <a:effectLst/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Mediated Social Interpersonal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Communication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Evidence-based Understanding of Multimedia Solutions for Enriching Social Situational Awareness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Proposed solution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457200" y="1828800"/>
            <a:ext cx="4335792" cy="3257264"/>
            <a:chOff x="457200" y="1828800"/>
            <a:chExt cx="4335792" cy="3257264"/>
          </a:xfrm>
        </p:grpSpPr>
        <p:pic>
          <p:nvPicPr>
            <p:cNvPr id="4" name="Picture 3" descr="Accelerometer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828800"/>
              <a:ext cx="4335792" cy="32572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Straight Arrow Connector 5"/>
            <p:cNvCxnSpPr/>
            <p:nvPr/>
          </p:nvCxnSpPr>
          <p:spPr>
            <a:xfrm rot="10800000">
              <a:off x="2438400" y="3505200"/>
              <a:ext cx="1066800" cy="45720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>
              <a:off x="3009900" y="4381500"/>
              <a:ext cx="914400" cy="7620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V="1">
              <a:off x="2209800" y="3962400"/>
              <a:ext cx="1295400" cy="381000"/>
            </a:xfrm>
            <a:prstGeom prst="straightConnector1">
              <a:avLst/>
            </a:prstGeom>
            <a:ln w="34925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429000" y="420266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0800" y="387504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9478" y="342900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Z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Rock1.jpg"/>
          <p:cNvPicPr>
            <a:picLocks noChangeAspect="1"/>
          </p:cNvPicPr>
          <p:nvPr/>
        </p:nvPicPr>
        <p:blipFill>
          <a:blip r:embed="rId3" cstate="print"/>
          <a:srcRect l="8742" t="5650" r="7736" b="5650"/>
          <a:stretch>
            <a:fillRect/>
          </a:stretch>
        </p:blipFill>
        <p:spPr>
          <a:xfrm>
            <a:off x="5181600" y="1447800"/>
            <a:ext cx="3405554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400800" y="1066800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Rocking</a:t>
            </a:r>
            <a:endParaRPr lang="en-US" dirty="0"/>
          </a:p>
        </p:txBody>
      </p:sp>
      <p:pic>
        <p:nvPicPr>
          <p:cNvPr id="16" name="Picture 15" descr="NonRock.jpg"/>
          <p:cNvPicPr>
            <a:picLocks noChangeAspect="1"/>
          </p:cNvPicPr>
          <p:nvPr/>
        </p:nvPicPr>
        <p:blipFill>
          <a:blip r:embed="rId4" cstate="print"/>
          <a:srcRect l="7736" t="4237" r="7736" b="5932"/>
          <a:stretch>
            <a:fillRect/>
          </a:stretch>
        </p:blipFill>
        <p:spPr>
          <a:xfrm>
            <a:off x="5181600" y="3962400"/>
            <a:ext cx="3381555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096000" y="3581400"/>
            <a:ext cx="162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- Rocking</a:t>
            </a:r>
            <a:endParaRPr lang="en-US" dirty="0"/>
          </a:p>
        </p:txBody>
      </p:sp>
      <p:pic>
        <p:nvPicPr>
          <p:cNvPr id="19" name="Picture 18" descr="Test.jpg"/>
          <p:cNvPicPr>
            <a:picLocks noChangeAspect="1"/>
          </p:cNvPicPr>
          <p:nvPr/>
        </p:nvPicPr>
        <p:blipFill>
          <a:blip r:embed="rId5" cstate="print"/>
          <a:srcRect l="7736" t="4622" r="7736" b="6303"/>
          <a:stretch>
            <a:fillRect/>
          </a:stretch>
        </p:blipFill>
        <p:spPr>
          <a:xfrm>
            <a:off x="1295400" y="1752600"/>
            <a:ext cx="6057180" cy="3821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1" name="Picture 2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2590800" y="1371600"/>
            <a:ext cx="43434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011948" y="2133600"/>
            <a:ext cx="533400" cy="1181100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8216" y="3888610"/>
            <a:ext cx="276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" pitchFamily="18" charset="0"/>
                <a:cs typeface="Times" pitchFamily="18" charset="0"/>
              </a:rPr>
              <a:t>Rocking action can be recognized with an accuracy of 94% within 2 seconds</a:t>
            </a:r>
            <a:endParaRPr lang="en-US" dirty="0">
              <a:solidFill>
                <a:srgbClr val="C00000"/>
              </a:solidFill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20" name="Straight Arrow Connector 19"/>
          <p:cNvCxnSpPr>
            <a:stCxn id="7" idx="0"/>
          </p:cNvCxnSpPr>
          <p:nvPr/>
        </p:nvCxnSpPr>
        <p:spPr>
          <a:xfrm flipH="1" flipV="1">
            <a:off x="5334000" y="3048000"/>
            <a:ext cx="189005" cy="840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557007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Behavioral Psychology literature shows that one rock action is approximately 2.2 seconds long. Effectively, recognizing a rocking behavior well within one rock cycle.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6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5" grpId="0" animBg="1"/>
      <p:bldP spid="7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5486400" y="1676400"/>
            <a:ext cx="3429000" cy="403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96200" y="3733801"/>
            <a:ext cx="9144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81800" y="3733801"/>
            <a:ext cx="914400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02350" y="3733801"/>
            <a:ext cx="6794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91200" y="3733801"/>
            <a:ext cx="304800" cy="152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Gaze &amp; Interaction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752600"/>
            <a:ext cx="4966809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Human_hindquarters.g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50" t="2750" r="12500" b="7637"/>
          <a:stretch>
            <a:fillRect/>
          </a:stretch>
        </p:blipFill>
        <p:spPr>
          <a:xfrm>
            <a:off x="5638800" y="1828799"/>
            <a:ext cx="381000" cy="16764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91200" y="3733801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7150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60198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67056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19999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85344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02374" y="3886201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Intimate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4099173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Personal</a:t>
            </a:r>
            <a:endParaRPr lang="en-US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0" y="388620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" pitchFamily="18" charset="0"/>
                <a:cs typeface="Times" pitchFamily="18" charset="0"/>
              </a:rPr>
              <a:t>Social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2400" y="406391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" pitchFamily="18" charset="0"/>
                <a:cs typeface="Times" pitchFamily="18" charset="0"/>
              </a:rPr>
              <a:t>Public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28" name="Picture 27" descr="a_ldating_hugs_022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4419600"/>
            <a:ext cx="773953" cy="914400"/>
          </a:xfrm>
          <a:prstGeom prst="rect">
            <a:avLst/>
          </a:prstGeom>
        </p:spPr>
      </p:pic>
      <p:pic>
        <p:nvPicPr>
          <p:cNvPr id="29" name="Picture 28" descr="hand-shak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4800600"/>
            <a:ext cx="533400" cy="400050"/>
          </a:xfrm>
          <a:prstGeom prst="rect">
            <a:avLst/>
          </a:prstGeom>
        </p:spPr>
      </p:pic>
      <p:pic>
        <p:nvPicPr>
          <p:cNvPr id="30" name="Picture 29" descr="2_men_talking_silouette.jpg"/>
          <p:cNvPicPr>
            <a:picLocks noChangeAspect="1"/>
          </p:cNvPicPr>
          <p:nvPr/>
        </p:nvPicPr>
        <p:blipFill>
          <a:blip r:embed="rId6" cstate="print"/>
          <a:srcRect l="12161" r="10817" b="31579"/>
          <a:stretch>
            <a:fillRect/>
          </a:stretch>
        </p:blipFill>
        <p:spPr>
          <a:xfrm>
            <a:off x="6879608" y="4661848"/>
            <a:ext cx="838200" cy="573505"/>
          </a:xfrm>
          <a:prstGeom prst="rect">
            <a:avLst/>
          </a:prstGeom>
        </p:spPr>
      </p:pic>
      <p:pic>
        <p:nvPicPr>
          <p:cNvPr id="31" name="Picture 30" descr="Obama waving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7419" y="4446896"/>
            <a:ext cx="716981" cy="9906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81048" y="3469944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1.5’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656696" y="3474927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4’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7541326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12’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426908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25’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652448" y="3491552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0’</a:t>
            </a:r>
            <a:endParaRPr lang="en-US" sz="1400" dirty="0"/>
          </a:p>
        </p:txBody>
      </p:sp>
      <p:sp>
        <p:nvSpPr>
          <p:cNvPr id="39" name="Notched Right Arrow 38"/>
          <p:cNvSpPr/>
          <p:nvPr/>
        </p:nvSpPr>
        <p:spPr>
          <a:xfrm>
            <a:off x="6019800" y="2438400"/>
            <a:ext cx="2514600" cy="6096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Interpersonal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04800"/>
            <a:ext cx="8229600" cy="868362"/>
          </a:xfrm>
        </p:spPr>
        <p:txBody>
          <a:bodyPr/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Modeling Distance &amp; Direction through Face Detection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15" descr="Block Diagram.b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227826"/>
            <a:ext cx="35052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Module`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0570" y="1177890"/>
            <a:ext cx="2792912" cy="103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243476" y="2296463"/>
            <a:ext cx="204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1: Color Analysis</a:t>
            </a:r>
            <a:endParaRPr 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88310" y="4901625"/>
            <a:ext cx="25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2: Markov Random Field LPCD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pic>
        <p:nvPicPr>
          <p:cNvPr id="22" name="Picture 21" descr="Module 2-1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3598" y="1816967"/>
            <a:ext cx="162312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Module 2-2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3131" y="2971919"/>
            <a:ext cx="1884055" cy="113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720825"/>
              </p:ext>
            </p:extLst>
          </p:nvPr>
        </p:nvGraphicFramePr>
        <p:xfrm>
          <a:off x="6773930" y="4316428"/>
          <a:ext cx="2142457" cy="54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8" name="Equation" r:id="rId7" imgW="2628720" imgH="672840" progId="Equation.3">
                  <p:embed/>
                </p:oleObj>
              </mc:Choice>
              <mc:Fallback>
                <p:oleObj name="Equation" r:id="rId7" imgW="262872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930" y="4316428"/>
                        <a:ext cx="2142457" cy="548539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 descr="Module 3-3.bmp"/>
          <p:cNvPicPr>
            <a:picLocks noChangeAspect="1"/>
          </p:cNvPicPr>
          <p:nvPr/>
        </p:nvPicPr>
        <p:blipFill>
          <a:blip r:embed="rId9" cstate="print"/>
          <a:srcRect l="2720"/>
          <a:stretch>
            <a:fillRect/>
          </a:stretch>
        </p:blipFill>
        <p:spPr>
          <a:xfrm>
            <a:off x="3863154" y="5219700"/>
            <a:ext cx="2725156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3978974" y="4634925"/>
            <a:ext cx="249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3: Evidence Aggregation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38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Structured Mode Searching Particle Filter (SMSPF)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" name="Group 220"/>
          <p:cNvGrpSpPr/>
          <p:nvPr/>
        </p:nvGrpSpPr>
        <p:grpSpPr>
          <a:xfrm>
            <a:off x="914400" y="4731592"/>
            <a:ext cx="990600" cy="1059608"/>
            <a:chOff x="4852457" y="1752600"/>
            <a:chExt cx="1447800" cy="1700432"/>
          </a:xfrm>
        </p:grpSpPr>
        <p:grpSp>
          <p:nvGrpSpPr>
            <p:cNvPr id="4" name="Group 219"/>
            <p:cNvGrpSpPr/>
            <p:nvPr/>
          </p:nvGrpSpPr>
          <p:grpSpPr>
            <a:xfrm>
              <a:off x="5444162" y="1752600"/>
              <a:ext cx="197427" cy="751960"/>
              <a:chOff x="5444162" y="1752600"/>
              <a:chExt cx="197427" cy="751960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 rot="16200000" flipH="1">
                <a:off x="5167091" y="2128519"/>
                <a:ext cx="751569" cy="514"/>
              </a:xfrm>
              <a:prstGeom prst="line">
                <a:avLst/>
              </a:prstGeom>
              <a:solidFill>
                <a:srgbClr val="FF9933">
                  <a:alpha val="52157"/>
                </a:srgbClr>
              </a:solidFill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" name="Group 45"/>
              <p:cNvGrpSpPr/>
              <p:nvPr/>
            </p:nvGrpSpPr>
            <p:grpSpPr>
              <a:xfrm>
                <a:off x="5444162" y="1752600"/>
                <a:ext cx="197427" cy="751569"/>
                <a:chOff x="3657600" y="3886200"/>
                <a:chExt cx="609600" cy="1524000"/>
              </a:xfrm>
              <a:solidFill>
                <a:srgbClr val="FF9933">
                  <a:alpha val="52157"/>
                </a:srgbClr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TextBox 136"/>
            <p:cNvSpPr txBox="1"/>
            <p:nvPr/>
          </p:nvSpPr>
          <p:spPr>
            <a:xfrm>
              <a:off x="4852457" y="2514600"/>
              <a:ext cx="1447800" cy="93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600" dirty="0" smtClean="0"/>
                <a:t>Initial Estimate</a:t>
              </a:r>
              <a:endParaRPr lang="en-US" sz="1600" dirty="0"/>
            </a:p>
          </p:txBody>
        </p:sp>
      </p:grpSp>
      <p:grpSp>
        <p:nvGrpSpPr>
          <p:cNvPr id="6" name="Group 191"/>
          <p:cNvGrpSpPr/>
          <p:nvPr/>
        </p:nvGrpSpPr>
        <p:grpSpPr>
          <a:xfrm>
            <a:off x="1828800" y="4731593"/>
            <a:ext cx="1219200" cy="990599"/>
            <a:chOff x="1768033" y="4724400"/>
            <a:chExt cx="2712656" cy="2089319"/>
          </a:xfrm>
        </p:grpSpPr>
        <p:sp>
          <p:nvSpPr>
            <p:cNvPr id="193" name="Rectangle 192"/>
            <p:cNvSpPr/>
            <p:nvPr/>
          </p:nvSpPr>
          <p:spPr>
            <a:xfrm>
              <a:off x="2743200" y="4724400"/>
              <a:ext cx="304800" cy="990600"/>
            </a:xfrm>
            <a:prstGeom prst="rect">
              <a:avLst/>
            </a:prstGeom>
            <a:noFill/>
            <a:ln w="57150" cap="rnd" cmpd="sng" algn="ctr">
              <a:solidFill>
                <a:srgbClr val="C64847">
                  <a:shade val="95000"/>
                  <a:satMod val="105000"/>
                </a:srgbClr>
              </a:solidFill>
              <a:prstDash val="sysDash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TextBox 139"/>
            <p:cNvSpPr txBox="1"/>
            <p:nvPr/>
          </p:nvSpPr>
          <p:spPr>
            <a:xfrm>
              <a:off x="1768033" y="5791206"/>
              <a:ext cx="2712656" cy="102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Corrected Estimate</a:t>
              </a:r>
              <a:endParaRPr lang="en-US" sz="1400" dirty="0"/>
            </a:p>
          </p:txBody>
        </p:sp>
      </p:grpSp>
      <p:grpSp>
        <p:nvGrpSpPr>
          <p:cNvPr id="7" name="Group 194"/>
          <p:cNvGrpSpPr>
            <a:grpSpLocks noChangeAspect="1"/>
          </p:cNvGrpSpPr>
          <p:nvPr/>
        </p:nvGrpSpPr>
        <p:grpSpPr>
          <a:xfrm>
            <a:off x="2745937" y="4731592"/>
            <a:ext cx="1521263" cy="990600"/>
            <a:chOff x="3558075" y="4724400"/>
            <a:chExt cx="3065790" cy="1996349"/>
          </a:xfrm>
        </p:grpSpPr>
        <p:grpSp>
          <p:nvGrpSpPr>
            <p:cNvPr id="8" name="Group 20"/>
            <p:cNvGrpSpPr/>
            <p:nvPr/>
          </p:nvGrpSpPr>
          <p:grpSpPr>
            <a:xfrm>
              <a:off x="4419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" name="Group 37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F4C3AA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21"/>
            <p:cNvGrpSpPr/>
            <p:nvPr/>
          </p:nvGrpSpPr>
          <p:grpSpPr>
            <a:xfrm>
              <a:off x="4800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1" name="Group 31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2"/>
            <p:cNvGrpSpPr/>
            <p:nvPr/>
          </p:nvGrpSpPr>
          <p:grpSpPr>
            <a:xfrm>
              <a:off x="5181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3" name="Group 25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9" name="TextBox 164"/>
            <p:cNvSpPr txBox="1"/>
            <p:nvPr/>
          </p:nvSpPr>
          <p:spPr>
            <a:xfrm>
              <a:off x="3558075" y="5791198"/>
              <a:ext cx="3065790" cy="92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Example Search Windows</a:t>
              </a:r>
              <a:endParaRPr lang="en-US" sz="1400" dirty="0"/>
            </a:p>
          </p:txBody>
        </p:sp>
      </p:grpSp>
      <p:sp>
        <p:nvSpPr>
          <p:cNvPr id="192" name="Rounded Rectangle 191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5304014" y="3482051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 Weak Temporal 	Redundancy</a:t>
            </a:r>
            <a:endParaRPr lang="en-US" sz="1300" dirty="0"/>
          </a:p>
        </p:txBody>
      </p:sp>
      <p:sp>
        <p:nvSpPr>
          <p:cNvPr id="222" name="Down Arrow 221"/>
          <p:cNvSpPr/>
          <p:nvPr/>
        </p:nvSpPr>
        <p:spPr>
          <a:xfrm>
            <a:off x="3255007" y="3203294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334000" y="4267200"/>
            <a:ext cx="2704787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Stochastic Search over               </a:t>
            </a:r>
          </a:p>
          <a:p>
            <a:r>
              <a:rPr lang="en-US" sz="1300" dirty="0" smtClean="0"/>
              <a:t>a  large search space (Color Histogram Comparison)</a:t>
            </a:r>
            <a:endParaRPr lang="en-US" sz="1300" dirty="0"/>
          </a:p>
        </p:txBody>
      </p:sp>
      <p:sp>
        <p:nvSpPr>
          <p:cNvPr id="225" name="Down Arrow 224"/>
          <p:cNvSpPr/>
          <p:nvPr/>
        </p:nvSpPr>
        <p:spPr>
          <a:xfrm>
            <a:off x="3255007" y="4042458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04014" y="516038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Approximate Estimate</a:t>
            </a:r>
            <a:endParaRPr lang="en-US" sz="1300" dirty="0"/>
          </a:p>
        </p:txBody>
      </p:sp>
      <p:grpSp>
        <p:nvGrpSpPr>
          <p:cNvPr id="14" name="Group 353"/>
          <p:cNvGrpSpPr/>
          <p:nvPr/>
        </p:nvGrpSpPr>
        <p:grpSpPr>
          <a:xfrm>
            <a:off x="5304014" y="2027499"/>
            <a:ext cx="2732387" cy="1342663"/>
            <a:chOff x="5304014" y="2332299"/>
            <a:chExt cx="2732387" cy="1342663"/>
          </a:xfrm>
        </p:grpSpPr>
        <p:sp>
          <p:nvSpPr>
            <p:cNvPr id="220" name="Rectangle 219"/>
            <p:cNvSpPr/>
            <p:nvPr/>
          </p:nvSpPr>
          <p:spPr>
            <a:xfrm>
              <a:off x="5304014" y="2332299"/>
              <a:ext cx="2732387" cy="1342663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23"/>
            <p:cNvGrpSpPr/>
            <p:nvPr/>
          </p:nvGrpSpPr>
          <p:grpSpPr>
            <a:xfrm>
              <a:off x="6929991" y="2500132"/>
              <a:ext cx="1023611" cy="1006998"/>
              <a:chOff x="2667000" y="1905000"/>
              <a:chExt cx="1413035" cy="1371600"/>
            </a:xfrm>
          </p:grpSpPr>
          <p:pic>
            <p:nvPicPr>
              <p:cNvPr id="232" name="Picture 11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3" name="Straight Connector 232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 265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41"/>
            <p:cNvGrpSpPr/>
            <p:nvPr/>
          </p:nvGrpSpPr>
          <p:grpSpPr>
            <a:xfrm>
              <a:off x="5414414" y="2500132"/>
              <a:ext cx="1022575" cy="1006998"/>
              <a:chOff x="762000" y="1905000"/>
              <a:chExt cx="1411605" cy="1371600"/>
            </a:xfrm>
          </p:grpSpPr>
          <p:pic>
            <p:nvPicPr>
              <p:cNvPr id="230" name="Picture 229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62000" y="1905000"/>
                <a:ext cx="141160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Rectangle 230"/>
              <p:cNvSpPr/>
              <p:nvPr/>
            </p:nvSpPr>
            <p:spPr>
              <a:xfrm>
                <a:off x="1752600" y="2209800"/>
                <a:ext cx="304800" cy="9144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Right Arrow 227"/>
          <p:cNvSpPr/>
          <p:nvPr/>
        </p:nvSpPr>
        <p:spPr>
          <a:xfrm>
            <a:off x="3089408" y="1860631"/>
            <a:ext cx="331199" cy="335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45612" y="1635889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1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pic>
        <p:nvPicPr>
          <p:cNvPr id="187" name="Picture 186" descr="C:\Documents and Settings\laks\Desktop\Research\Data\John\20081210172855156\00041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00200"/>
            <a:ext cx="3657600" cy="2743200"/>
          </a:xfrm>
          <a:prstGeom prst="rect">
            <a:avLst/>
          </a:prstGeom>
          <a:noFill/>
        </p:spPr>
      </p:pic>
      <p:grpSp>
        <p:nvGrpSpPr>
          <p:cNvPr id="17" name="Group 195"/>
          <p:cNvGrpSpPr/>
          <p:nvPr/>
        </p:nvGrpSpPr>
        <p:grpSpPr>
          <a:xfrm>
            <a:off x="1981200" y="2514600"/>
            <a:ext cx="609600" cy="1524795"/>
            <a:chOff x="3124200" y="2590800"/>
            <a:chExt cx="609600" cy="1524794"/>
          </a:xfrm>
        </p:grpSpPr>
        <p:grpSp>
          <p:nvGrpSpPr>
            <p:cNvPr id="18" name="Group 111"/>
            <p:cNvGrpSpPr/>
            <p:nvPr/>
          </p:nvGrpSpPr>
          <p:grpSpPr>
            <a:xfrm>
              <a:off x="3124200" y="2590800"/>
              <a:ext cx="609600" cy="1524794"/>
              <a:chOff x="3657600" y="2362200"/>
              <a:chExt cx="609600" cy="1524794"/>
            </a:xfrm>
            <a:solidFill>
              <a:srgbClr val="FF9933">
                <a:alpha val="52157"/>
              </a:srgbClr>
            </a:solidFill>
          </p:grpSpPr>
          <p:cxnSp>
            <p:nvCxnSpPr>
              <p:cNvPr id="265" name="Straight Connector 264"/>
              <p:cNvCxnSpPr/>
              <p:nvPr/>
            </p:nvCxnSpPr>
            <p:spPr>
              <a:xfrm rot="16200000" flipH="1">
                <a:off x="3200400" y="3124200"/>
                <a:ext cx="1524000" cy="1588"/>
              </a:xfrm>
              <a:prstGeom prst="line">
                <a:avLst/>
              </a:prstGeom>
              <a:grpFill/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9" name="Group 105"/>
              <p:cNvGrpSpPr/>
              <p:nvPr/>
            </p:nvGrpSpPr>
            <p:grpSpPr>
              <a:xfrm>
                <a:off x="3657600" y="2362200"/>
                <a:ext cx="609600" cy="1524000"/>
                <a:chOff x="3657600" y="3886200"/>
                <a:chExt cx="609600" cy="1524000"/>
              </a:xfrm>
              <a:grpFill/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1" name="Straight Connector 260"/>
            <p:cNvCxnSpPr/>
            <p:nvPr/>
          </p:nvCxnSpPr>
          <p:spPr>
            <a:xfrm>
              <a:off x="3124200" y="3732212"/>
              <a:ext cx="609600" cy="1588"/>
            </a:xfrm>
            <a:prstGeom prst="line">
              <a:avLst/>
            </a:prstGeom>
            <a:solidFill>
              <a:srgbClr val="FF9933">
                <a:alpha val="52157"/>
              </a:srgbClr>
            </a:solidFill>
            <a:ln w="76200" cap="flat" cmpd="sng" algn="ctr">
              <a:solidFill>
                <a:srgbClr val="E88651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 278"/>
          <p:cNvGrpSpPr/>
          <p:nvPr/>
        </p:nvGrpSpPr>
        <p:grpSpPr>
          <a:xfrm>
            <a:off x="1981200" y="1752600"/>
            <a:ext cx="609600" cy="1524795"/>
            <a:chOff x="4953000" y="2514600"/>
            <a:chExt cx="609600" cy="1524794"/>
          </a:xfrm>
        </p:grpSpPr>
        <p:cxnSp>
          <p:nvCxnSpPr>
            <p:cNvPr id="280" name="Straight Connector 279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EA37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1" name="Group 9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2" name="Rectangle 281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4C3AA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85"/>
          <p:cNvGrpSpPr/>
          <p:nvPr/>
        </p:nvGrpSpPr>
        <p:grpSpPr>
          <a:xfrm>
            <a:off x="2286000" y="1752600"/>
            <a:ext cx="609600" cy="1524795"/>
            <a:chOff x="4953000" y="2514600"/>
            <a:chExt cx="609600" cy="1524794"/>
          </a:xfrm>
        </p:grpSpPr>
        <p:cxnSp>
          <p:nvCxnSpPr>
            <p:cNvPr id="287" name="Straight Connector 286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452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3" name="Group 8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92"/>
          <p:cNvGrpSpPr/>
          <p:nvPr/>
        </p:nvGrpSpPr>
        <p:grpSpPr>
          <a:xfrm>
            <a:off x="1676400" y="2132805"/>
            <a:ext cx="609600" cy="1524795"/>
            <a:chOff x="4953000" y="2514600"/>
            <a:chExt cx="609600" cy="1524794"/>
          </a:xfrm>
        </p:grpSpPr>
        <p:cxnSp>
          <p:nvCxnSpPr>
            <p:cNvPr id="294" name="Straight Connector 293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C5DDD4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" name="Group 8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99"/>
          <p:cNvGrpSpPr/>
          <p:nvPr/>
        </p:nvGrpSpPr>
        <p:grpSpPr>
          <a:xfrm>
            <a:off x="1981200" y="2132805"/>
            <a:ext cx="609600" cy="1524795"/>
            <a:chOff x="4953000" y="2514600"/>
            <a:chExt cx="609600" cy="1524794"/>
          </a:xfrm>
        </p:grpSpPr>
        <p:cxnSp>
          <p:nvCxnSpPr>
            <p:cNvPr id="301" name="Straight Connector 300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78B09B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" name="Group 75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04" name="Straight Connector 30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11"/>
          <p:cNvGrpSpPr/>
          <p:nvPr/>
        </p:nvGrpSpPr>
        <p:grpSpPr>
          <a:xfrm>
            <a:off x="2286000" y="2132805"/>
            <a:ext cx="609600" cy="1524795"/>
            <a:chOff x="4953000" y="2514600"/>
            <a:chExt cx="609600" cy="1524794"/>
          </a:xfrm>
        </p:grpSpPr>
        <p:cxnSp>
          <p:nvCxnSpPr>
            <p:cNvPr id="308" name="Straight Connector 30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365C4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6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1" name="Straight Connector 310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313"/>
          <p:cNvGrpSpPr/>
          <p:nvPr/>
        </p:nvGrpSpPr>
        <p:grpSpPr>
          <a:xfrm>
            <a:off x="1676400" y="2514600"/>
            <a:ext cx="609600" cy="1524795"/>
            <a:chOff x="4953000" y="2514600"/>
            <a:chExt cx="609600" cy="1524794"/>
          </a:xfrm>
        </p:grpSpPr>
        <p:cxnSp>
          <p:nvCxnSpPr>
            <p:cNvPr id="315" name="Straight Connector 314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D7DAA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" name="Group 6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320"/>
          <p:cNvGrpSpPr/>
          <p:nvPr/>
        </p:nvGrpSpPr>
        <p:grpSpPr>
          <a:xfrm>
            <a:off x="1981200" y="2513012"/>
            <a:ext cx="609600" cy="1524795"/>
            <a:chOff x="4953000" y="2514600"/>
            <a:chExt cx="609600" cy="1524794"/>
          </a:xfrm>
        </p:grpSpPr>
        <p:cxnSp>
          <p:nvCxnSpPr>
            <p:cNvPr id="322" name="Straight Connector 321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27" name="Group 5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25" name="Straight Connector 324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6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327"/>
          <p:cNvGrpSpPr/>
          <p:nvPr/>
        </p:nvGrpSpPr>
        <p:grpSpPr>
          <a:xfrm>
            <a:off x="2286000" y="2513805"/>
            <a:ext cx="609600" cy="1524795"/>
            <a:chOff x="4953000" y="2514600"/>
            <a:chExt cx="609600" cy="1524794"/>
          </a:xfrm>
        </p:grpSpPr>
        <p:cxnSp>
          <p:nvCxnSpPr>
            <p:cNvPr id="329" name="Straight Connector 328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7" name="Group 5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47937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2" name="Straight Connector 5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335" name="Rectangle 15"/>
          <p:cNvSpPr/>
          <p:nvPr/>
        </p:nvSpPr>
        <p:spPr>
          <a:xfrm>
            <a:off x="2286000" y="1752600"/>
            <a:ext cx="609600" cy="1524000"/>
          </a:xfrm>
          <a:prstGeom prst="rect">
            <a:avLst/>
          </a:prstGeom>
          <a:noFill/>
          <a:ln w="57150" cap="rnd" cmpd="sng" algn="ctr">
            <a:solidFill>
              <a:srgbClr val="C64847">
                <a:shade val="95000"/>
                <a:satMod val="105000"/>
              </a:srgbClr>
            </a:solidFill>
            <a:prstDash val="sysDash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8" name="Group 230"/>
          <p:cNvGrpSpPr/>
          <p:nvPr/>
        </p:nvGrpSpPr>
        <p:grpSpPr>
          <a:xfrm>
            <a:off x="1219200" y="1981200"/>
            <a:ext cx="2057400" cy="1752600"/>
            <a:chOff x="1143000" y="4038600"/>
            <a:chExt cx="2057400" cy="1752600"/>
          </a:xfrm>
        </p:grpSpPr>
        <p:sp>
          <p:nvSpPr>
            <p:cNvPr id="337" name="Oval 336"/>
            <p:cNvSpPr/>
            <p:nvPr/>
          </p:nvSpPr>
          <p:spPr>
            <a:xfrm>
              <a:off x="1143000" y="5486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8" name="Oval 337"/>
            <p:cNvSpPr/>
            <p:nvPr/>
          </p:nvSpPr>
          <p:spPr>
            <a:xfrm>
              <a:off x="1295400" y="5638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9" name="Oval 338"/>
            <p:cNvSpPr/>
            <p:nvPr/>
          </p:nvSpPr>
          <p:spPr>
            <a:xfrm>
              <a:off x="1371600" y="5334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0" name="Oval 339"/>
            <p:cNvSpPr/>
            <p:nvPr/>
          </p:nvSpPr>
          <p:spPr>
            <a:xfrm>
              <a:off x="1905000" y="54102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1" name="Oval 340"/>
            <p:cNvSpPr/>
            <p:nvPr/>
          </p:nvSpPr>
          <p:spPr>
            <a:xfrm>
              <a:off x="20574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2209800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1143000" y="5715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2316481" y="5181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2209800" y="4953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2545081" y="4038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2926081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2667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9" name="Oval 348"/>
            <p:cNvSpPr/>
            <p:nvPr/>
          </p:nvSpPr>
          <p:spPr>
            <a:xfrm>
              <a:off x="3002281" y="4495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0" name="Oval 349"/>
            <p:cNvSpPr/>
            <p:nvPr/>
          </p:nvSpPr>
          <p:spPr>
            <a:xfrm>
              <a:off x="3154681" y="5257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1" name="Oval 350"/>
            <p:cNvSpPr/>
            <p:nvPr/>
          </p:nvSpPr>
          <p:spPr>
            <a:xfrm>
              <a:off x="3048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2" name="Oval 351"/>
            <p:cNvSpPr/>
            <p:nvPr/>
          </p:nvSpPr>
          <p:spPr>
            <a:xfrm>
              <a:off x="26670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</p:grpSp>
      <p:sp>
        <p:nvSpPr>
          <p:cNvPr id="356" name="Rounded Rectangle 355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5712596" y="1712091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2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grpSp>
        <p:nvGrpSpPr>
          <p:cNvPr id="260" name="Group 397"/>
          <p:cNvGrpSpPr/>
          <p:nvPr/>
        </p:nvGrpSpPr>
        <p:grpSpPr>
          <a:xfrm>
            <a:off x="5326197" y="2057400"/>
            <a:ext cx="2732387" cy="1342664"/>
            <a:chOff x="1973397" y="2332299"/>
            <a:chExt cx="2732387" cy="1342664"/>
          </a:xfrm>
        </p:grpSpPr>
        <p:sp>
          <p:nvSpPr>
            <p:cNvPr id="357" name="Rectangle 356"/>
            <p:cNvSpPr/>
            <p:nvPr/>
          </p:nvSpPr>
          <p:spPr>
            <a:xfrm>
              <a:off x="1973397" y="2332299"/>
              <a:ext cx="2732387" cy="1342664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7" name="Group 50"/>
            <p:cNvGrpSpPr/>
            <p:nvPr/>
          </p:nvGrpSpPr>
          <p:grpSpPr>
            <a:xfrm>
              <a:off x="3599376" y="2500132"/>
              <a:ext cx="1023611" cy="1006999"/>
              <a:chOff x="6359365" y="1905000"/>
              <a:chExt cx="1413035" cy="1371600"/>
            </a:xfrm>
          </p:grpSpPr>
          <p:pic>
            <p:nvPicPr>
              <p:cNvPr id="395" name="Picture 394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9365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6" name="Rectangle 395"/>
              <p:cNvSpPr/>
              <p:nvPr/>
            </p:nvSpPr>
            <p:spPr>
              <a:xfrm>
                <a:off x="72390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391400" y="2209800"/>
                <a:ext cx="304800" cy="9906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54"/>
            <p:cNvGrpSpPr/>
            <p:nvPr/>
          </p:nvGrpSpPr>
          <p:grpSpPr>
            <a:xfrm>
              <a:off x="2083799" y="2500132"/>
              <a:ext cx="1023611" cy="1006999"/>
              <a:chOff x="2667000" y="1905000"/>
              <a:chExt cx="1413035" cy="1371600"/>
            </a:xfrm>
          </p:grpSpPr>
          <p:pic>
            <p:nvPicPr>
              <p:cNvPr id="367" name="Picture 366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68" name="Straight Connector 367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2" name="Rectangle 361"/>
          <p:cNvSpPr/>
          <p:nvPr/>
        </p:nvSpPr>
        <p:spPr>
          <a:xfrm>
            <a:off x="5326197" y="3558252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:ComplexObject Structure 	 &amp; Abrupt Motion</a:t>
            </a:r>
            <a:endParaRPr lang="en-US" sz="1300" dirty="0"/>
          </a:p>
        </p:txBody>
      </p:sp>
      <p:sp>
        <p:nvSpPr>
          <p:cNvPr id="364" name="Rectangle 363"/>
          <p:cNvSpPr/>
          <p:nvPr/>
        </p:nvSpPr>
        <p:spPr>
          <a:xfrm>
            <a:off x="5334000" y="4191000"/>
            <a:ext cx="2704787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Deterministic Search over   a  small  probable search space (Histogram of Gradients with Chamfer Match)</a:t>
            </a:r>
            <a:endParaRPr lang="en-US" sz="1300" dirty="0"/>
          </a:p>
        </p:txBody>
      </p:sp>
      <p:sp>
        <p:nvSpPr>
          <p:cNvPr id="366" name="Rectangle 365"/>
          <p:cNvSpPr/>
          <p:nvPr/>
        </p:nvSpPr>
        <p:spPr>
          <a:xfrm>
            <a:off x="5326197" y="518160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Accurate Estimate</a:t>
            </a:r>
            <a:endParaRPr lang="en-US" sz="1300" dirty="0"/>
          </a:p>
        </p:txBody>
      </p:sp>
      <p:grpSp>
        <p:nvGrpSpPr>
          <p:cNvPr id="273" name="Group 6"/>
          <p:cNvGrpSpPr/>
          <p:nvPr/>
        </p:nvGrpSpPr>
        <p:grpSpPr>
          <a:xfrm>
            <a:off x="1676400" y="1758997"/>
            <a:ext cx="609600" cy="1524795"/>
            <a:chOff x="4953000" y="2514600"/>
            <a:chExt cx="609600" cy="1524794"/>
          </a:xfrm>
        </p:grpSpPr>
        <p:cxnSp>
          <p:nvCxnSpPr>
            <p:cNvPr id="218" name="Straight Connector 21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651">
                  <a:lumMod val="40000"/>
                  <a:lumOff val="60000"/>
                </a:srgbClr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4" name="Group 9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CEDE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2893285"/>
      </p:ext>
    </p:extLst>
  </p:cSld>
  <p:clrMapOvr>
    <a:masterClrMapping/>
  </p:clrMapOvr>
  <p:transition advTm="31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221" grpId="0" animBg="1"/>
      <p:bldP spid="221" grpId="1" animBg="1"/>
      <p:bldP spid="223" grpId="0" animBg="1"/>
      <p:bldP spid="223" grpId="1" animBg="1"/>
      <p:bldP spid="226" grpId="0" animBg="1"/>
      <p:bldP spid="226" grpId="1" animBg="1"/>
      <p:bldP spid="229" grpId="0" animBg="1"/>
      <p:bldP spid="229" grpId="1" animBg="1"/>
      <p:bldP spid="335" grpId="0" animBg="1"/>
      <p:bldP spid="356" grpId="0" animBg="1"/>
      <p:bldP spid="358" grpId="0" animBg="1"/>
      <p:bldP spid="362" grpId="0" animBg="1"/>
      <p:bldP spid="364" grpId="0" animBg="1"/>
      <p:bldP spid="3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Face/Person Detection/Tracking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 descr="GaussianAmplitude.PNG"/>
          <p:cNvPicPr>
            <a:picLocks noChangeAspect="1"/>
          </p:cNvPicPr>
          <p:nvPr/>
        </p:nvPicPr>
        <p:blipFill>
          <a:blip r:embed="rId2" cstate="print"/>
          <a:srcRect l="10417" t="11905" r="12500" b="7823"/>
          <a:stretch>
            <a:fillRect/>
          </a:stretch>
        </p:blipFill>
        <p:spPr>
          <a:xfrm>
            <a:off x="1676400" y="4114800"/>
            <a:ext cx="1752600" cy="1397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1000" y="2057400"/>
            <a:ext cx="157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206906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38600" y="3352800"/>
            <a:ext cx="12192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" pitchFamily="18" charset="0"/>
                <a:cs typeface="Times" pitchFamily="18" charset="0"/>
              </a:rPr>
              <a:t>Tracking</a:t>
            </a:r>
            <a:endParaRPr lang="en-US" sz="14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14" name="Straight Arrow Connector 13"/>
          <p:cNvCxnSpPr>
            <a:stCxn id="5" idx="2"/>
            <a:endCxn id="12" idx="1"/>
          </p:cNvCxnSpPr>
          <p:nvPr/>
        </p:nvCxnSpPr>
        <p:spPr>
          <a:xfrm rot="16200000" flipH="1">
            <a:off x="3403866" y="2639950"/>
            <a:ext cx="633833" cy="9927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12" idx="7"/>
          </p:cNvCxnSpPr>
          <p:nvPr/>
        </p:nvCxnSpPr>
        <p:spPr>
          <a:xfrm rot="5400000">
            <a:off x="5162798" y="2700598"/>
            <a:ext cx="669090" cy="83618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.bmp"/>
          <p:cNvPicPr>
            <a:picLocks noChangeAspect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2133600" y="1447800"/>
            <a:ext cx="2181634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15"/>
          <p:cNvGrpSpPr/>
          <p:nvPr/>
        </p:nvGrpSpPr>
        <p:grpSpPr>
          <a:xfrm>
            <a:off x="5001033" y="1447799"/>
            <a:ext cx="1828800" cy="1336344"/>
            <a:chOff x="990600" y="3479800"/>
            <a:chExt cx="3276600" cy="2457450"/>
          </a:xfrm>
        </p:grpSpPr>
        <p:pic>
          <p:nvPicPr>
            <p:cNvPr id="7" name="Picture 6" descr="C:\Documents and Settings\laks\Desktop\Research\Data\John\20081210172855156\0004199.jpg"/>
            <p:cNvPicPr>
              <a:picLocks noChangeAspect="1" noChangeArrowheads="1"/>
            </p:cNvPicPr>
            <p:nvPr/>
          </p:nvPicPr>
          <p:blipFill>
            <a:blip r:embed="rId4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990600" y="3479800"/>
              <a:ext cx="3276600" cy="24574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2362200" y="3581400"/>
              <a:ext cx="533400" cy="152400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rot="5400000">
            <a:off x="16764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9812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2860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25907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28955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2003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35051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44958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8006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1054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4102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7150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60198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114800" y="4343400"/>
            <a:ext cx="10668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Model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37" name="Straight Arrow Connector 36"/>
          <p:cNvCxnSpPr>
            <a:stCxn id="12" idx="4"/>
            <a:endCxn id="36" idx="0"/>
          </p:cNvCxnSpPr>
          <p:nvPr/>
        </p:nvCxnSpPr>
        <p:spPr>
          <a:xfrm rot="5400000">
            <a:off x="4495800" y="4191000"/>
            <a:ext cx="304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rot="10800000">
            <a:off x="3477904" y="4509448"/>
            <a:ext cx="533400" cy="381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079544" y="5334000"/>
            <a:ext cx="11430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Deliver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44" name="Straight Arrow Connector 43"/>
          <p:cNvCxnSpPr>
            <a:stCxn id="36" idx="4"/>
            <a:endCxn id="42" idx="0"/>
          </p:cNvCxnSpPr>
          <p:nvPr/>
        </p:nvCxnSpPr>
        <p:spPr>
          <a:xfrm rot="16200000" flipH="1">
            <a:off x="4497222" y="5180178"/>
            <a:ext cx="304800" cy="28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4800" y="4000500"/>
            <a:ext cx="3518344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4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Delivery System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356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3548062" cy="1428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0"/>
            <a:ext cx="3958614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7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057399"/>
            <a:ext cx="4358574" cy="321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6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-95PercentConfidenceInterval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38" y="3657600"/>
            <a:ext cx="315468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376786" y="3648074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Information Delivery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Fig2-95PercentConfidenceIntervals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217" y="3648075"/>
            <a:ext cx="2971800" cy="228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987" name="Picture 3" descr="Figure4_sca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2477" y="3648075"/>
            <a:ext cx="2886075" cy="229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32394" y="1219200"/>
            <a:ext cx="8644575" cy="2209800"/>
            <a:chOff x="304800" y="4343400"/>
            <a:chExt cx="8644575" cy="2209800"/>
          </a:xfrm>
        </p:grpSpPr>
        <p:pic>
          <p:nvPicPr>
            <p:cNvPr id="9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87921" y="4495800"/>
              <a:ext cx="2561454" cy="1676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ight Arrow 9"/>
            <p:cNvSpPr/>
            <p:nvPr/>
          </p:nvSpPr>
          <p:spPr>
            <a:xfrm>
              <a:off x="3505200" y="5105400"/>
              <a:ext cx="2971800" cy="685800"/>
            </a:xfrm>
            <a:prstGeom prst="rightArrow">
              <a:avLst>
                <a:gd name="adj1" fmla="val 50000"/>
                <a:gd name="adj2" fmla="val 60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4600" y="4572000"/>
              <a:ext cx="1371600" cy="1752600"/>
            </a:xfrm>
            <a:prstGeom prst="roundRect">
              <a:avLst/>
            </a:prstGeom>
            <a:ln w="12700">
              <a:prstDash val="dash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4800" y="4572000"/>
              <a:ext cx="1295400" cy="1752600"/>
            </a:xfrm>
            <a:prstGeom prst="roundRect">
              <a:avLst/>
            </a:prstGeom>
            <a:ln w="15875"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914400" y="48006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Number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914400" y="52578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Distance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914400" y="57150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Direction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" y="4572000"/>
              <a:ext cx="10470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Interaction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200" dirty="0" smtClean="0"/>
            </a:p>
            <a:p>
              <a:pPr algn="ctr"/>
              <a:endParaRPr lang="en-US" sz="1200" dirty="0"/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Partner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67000" y="5029200"/>
              <a:ext cx="11272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Haptic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Annunciator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System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Cloud 17"/>
            <p:cNvSpPr/>
            <p:nvPr/>
          </p:nvSpPr>
          <p:spPr>
            <a:xfrm>
              <a:off x="4572000" y="4343400"/>
              <a:ext cx="1295400" cy="609600"/>
            </a:xfrm>
            <a:prstGeom prst="cloud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Learn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Cloud 18"/>
            <p:cNvSpPr/>
            <p:nvPr/>
          </p:nvSpPr>
          <p:spPr>
            <a:xfrm>
              <a:off x="4572000" y="4876800"/>
              <a:ext cx="1371600" cy="6096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Recall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Cloud 19"/>
            <p:cNvSpPr/>
            <p:nvPr/>
          </p:nvSpPr>
          <p:spPr>
            <a:xfrm>
              <a:off x="4572000" y="5410200"/>
              <a:ext cx="1371600" cy="609600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Intuitive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4572000" y="5943600"/>
              <a:ext cx="1371600" cy="609600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Hard to Overlook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3240160" y="5272975"/>
              <a:ext cx="2014526" cy="30777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Somatosensory Encoding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401312" y="46482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401312" y="51816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398264" y="5704268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398264" y="62484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203217" y="3657600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6" name="Picture 2" descr="Figure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27894" y="3728682"/>
            <a:ext cx="2209800" cy="21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48215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569892"/>
            <a:ext cx="3810000" cy="76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05400" y="119380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Chromosome: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819400"/>
            <a:ext cx="59531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8" dur="2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Person-Specific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470" descr="Fitn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2362200" cy="4612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2474" descr="Dist"/>
          <p:cNvPicPr>
            <a:picLocks noChangeAspect="1" noChangeArrowheads="1"/>
          </p:cNvPicPr>
          <p:nvPr/>
        </p:nvPicPr>
        <p:blipFill>
          <a:blip r:embed="rId3" cstate="print"/>
          <a:srcRect l="2060" r="3999"/>
          <a:stretch>
            <a:fillRect/>
          </a:stretch>
        </p:blipFill>
        <p:spPr bwMode="auto">
          <a:xfrm>
            <a:off x="381000" y="2590800"/>
            <a:ext cx="3048000" cy="6146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" name="Picture 2738" descr="Cor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733800"/>
            <a:ext cx="3124200" cy="240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3" name="Picture 2471" descr="A"/>
          <p:cNvPicPr>
            <a:picLocks noChangeAspect="1" noChangeArrowheads="1"/>
          </p:cNvPicPr>
          <p:nvPr/>
        </p:nvPicPr>
        <p:blipFill>
          <a:blip r:embed="rId5" cstate="print"/>
          <a:srcRect l="5739" r="4305" b="8096"/>
          <a:stretch>
            <a:fillRect/>
          </a:stretch>
        </p:blipFill>
        <p:spPr bwMode="auto">
          <a:xfrm>
            <a:off x="5943600" y="2418484"/>
            <a:ext cx="2895600" cy="12010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4" name="Picture 2472" descr="B"/>
          <p:cNvPicPr>
            <a:picLocks noChangeAspect="1" noChangeArrowheads="1"/>
          </p:cNvPicPr>
          <p:nvPr/>
        </p:nvPicPr>
        <p:blipFill>
          <a:blip r:embed="rId6" cstate="print"/>
          <a:srcRect l="6470" b="7111"/>
          <a:stretch>
            <a:fillRect/>
          </a:stretch>
        </p:blipFill>
        <p:spPr bwMode="auto">
          <a:xfrm>
            <a:off x="4495800" y="2514600"/>
            <a:ext cx="1295400" cy="6544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5" name="Picture 2473" descr="C"/>
          <p:cNvPicPr>
            <a:picLocks noChangeAspect="1" noChangeArrowheads="1"/>
          </p:cNvPicPr>
          <p:nvPr/>
        </p:nvPicPr>
        <p:blipFill>
          <a:blip r:embed="rId7" cstate="print"/>
          <a:srcRect l="2303"/>
          <a:stretch>
            <a:fillRect/>
          </a:stretch>
        </p:blipFill>
        <p:spPr bwMode="auto">
          <a:xfrm>
            <a:off x="4495800" y="1828800"/>
            <a:ext cx="3657600" cy="47707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6" name="TextBox 95"/>
          <p:cNvSpPr txBox="1"/>
          <p:nvPr/>
        </p:nvSpPr>
        <p:spPr>
          <a:xfrm>
            <a:off x="304800" y="114300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Fitness Function: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800" y="2221468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Distance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419600" y="1383268"/>
            <a:ext cx="213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Correlation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3429000"/>
            <a:ext cx="2819400" cy="259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Design Considerations for Social Interaction Aid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0985341"/>
              </p:ext>
            </p:extLst>
          </p:nvPr>
        </p:nvGraphicFramePr>
        <p:xfrm>
          <a:off x="533400" y="1676400"/>
          <a:ext cx="8382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95400"/>
            <a:ext cx="5867400" cy="4156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Scope of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04925" y="20560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0763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49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049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04950" y="2294216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763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85850" y="2494241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095375" y="1846541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38126" y="3199091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2886075" y="20179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6574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860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860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05150" y="2456141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6574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638425" y="2189441"/>
            <a:ext cx="38100" cy="3143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76525" y="1808441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9" t="42545" r="40188" b="36727"/>
          <a:stretch/>
        </p:blipFill>
        <p:spPr bwMode="auto">
          <a:xfrm>
            <a:off x="1733550" y="2463453"/>
            <a:ext cx="733871" cy="507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74182" y="3962400"/>
            <a:ext cx="31854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Interactions between individuals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Physically isolated.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deprived.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overload.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Communication breakdown.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496243" y="2038350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676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962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962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696268" y="2276475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2676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77168" y="2476500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286693" y="1828800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638835" y="3304520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9550" y="2039659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6009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295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8295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48625" y="2477809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6009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419975" y="2276475"/>
            <a:ext cx="190500" cy="248959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620000" y="1830109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172200" y="2411134"/>
            <a:ext cx="923765" cy="4857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Multimedia Technologies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162800" y="2544484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791518" y="275141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162800" y="2733675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791518" y="254186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48200" y="3838575"/>
            <a:ext cx="4343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Evidence-based understanding of the social interaction enrichment technologies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What are the requirements of the users?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valid are these requirements given the various theories around human interpersonal communication?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can multimedia technologies augment towards delivering these needs?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0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31" grpId="0" animBg="1"/>
      <p:bldP spid="35" grpId="0"/>
      <p:bldP spid="44" grpId="0" animBg="1"/>
      <p:bldP spid="45" grpId="0" animBg="1"/>
      <p:bldP spid="53" grpId="0" animBg="1"/>
      <p:bldP spid="36" grpId="0" animBg="1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1752600" y="1143000"/>
            <a:ext cx="5791200" cy="4876800"/>
          </a:xfrm>
          <a:prstGeom prst="roundRect">
            <a:avLst>
              <a:gd name="adj" fmla="val 7252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Embodied S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1600200"/>
            <a:ext cx="3304505" cy="3846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3" name="Straight Arrow Connector 32"/>
          <p:cNvCxnSpPr/>
          <p:nvPr/>
        </p:nvCxnSpPr>
        <p:spPr>
          <a:xfrm>
            <a:off x="3276600" y="1828800"/>
            <a:ext cx="114300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4"/>
          <p:cNvGrpSpPr/>
          <p:nvPr/>
        </p:nvGrpSpPr>
        <p:grpSpPr>
          <a:xfrm>
            <a:off x="2209800" y="1905000"/>
            <a:ext cx="4572000" cy="3200400"/>
            <a:chOff x="2209800" y="1828800"/>
            <a:chExt cx="4572000" cy="3200400"/>
          </a:xfrm>
        </p:grpSpPr>
        <p:pic>
          <p:nvPicPr>
            <p:cNvPr id="25" name="Picture 24" descr="evr130_360x360__15147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2209800" y="1828800"/>
              <a:ext cx="4572000" cy="3200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3581400" y="4419600"/>
              <a:ext cx="22593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aramond" pitchFamily="18" charset="0"/>
                </a:rPr>
                <a:t>Wearable Camera</a:t>
              </a:r>
              <a:endParaRPr lang="en-US" sz="2400" dirty="0">
                <a:latin typeface="Garamond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4762500" y="3771900"/>
              <a:ext cx="838200" cy="609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 txBox="1">
            <a:spLocks/>
          </p:cNvSpPr>
          <p:nvPr/>
        </p:nvSpPr>
        <p:spPr>
          <a:xfrm>
            <a:off x="442686" y="214086"/>
            <a:ext cx="8229600" cy="868362"/>
          </a:xfrm>
          <a:prstGeom prst="round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ea typeface="+mj-ea"/>
                <a:cs typeface="Times" pitchFamily="18" charset="0"/>
              </a:rPr>
              <a:t>Group Interaction Assistant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ea typeface="+mj-ea"/>
              <a:cs typeface="Times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5105400" y="1828800"/>
            <a:ext cx="1295400" cy="457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/>
          <p:nvPr/>
        </p:nvGrpSpPr>
        <p:grpSpPr>
          <a:xfrm>
            <a:off x="3279611" y="2579328"/>
            <a:ext cx="2746214" cy="2068872"/>
            <a:chOff x="3279611" y="2579328"/>
            <a:chExt cx="2746214" cy="2068872"/>
          </a:xfrm>
        </p:grpSpPr>
        <p:pic>
          <p:nvPicPr>
            <p:cNvPr id="11" name="Picture 10" descr="Accelerometer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3279611" y="2579328"/>
              <a:ext cx="2746214" cy="16116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352800" y="4278868"/>
              <a:ext cx="2628155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Miniature Motion Sensors</a:t>
              </a:r>
              <a:endParaRPr lang="en-US" dirty="0"/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rot="10800000" flipV="1">
            <a:off x="5181600" y="3429000"/>
            <a:ext cx="15240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4"/>
          <p:cNvGrpSpPr/>
          <p:nvPr/>
        </p:nvGrpSpPr>
        <p:grpSpPr>
          <a:xfrm>
            <a:off x="3276600" y="2057400"/>
            <a:ext cx="2285999" cy="2819400"/>
            <a:chOff x="3352800" y="2286000"/>
            <a:chExt cx="2285999" cy="2819400"/>
          </a:xfrm>
        </p:grpSpPr>
        <p:pic>
          <p:nvPicPr>
            <p:cNvPr id="23" name="Picture 22" descr="airclick_1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3352800" y="2286000"/>
              <a:ext cx="2285999" cy="23258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3598884" y="4705290"/>
              <a:ext cx="1658916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itchFamily="18" charset="0"/>
                </a:rPr>
                <a:t>User Interface</a:t>
              </a:r>
              <a:endParaRPr lang="en-US" sz="2000" dirty="0">
                <a:latin typeface="Garamond" pitchFamily="18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rot="10800000">
            <a:off x="4876800" y="4953000"/>
            <a:ext cx="14478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8"/>
          <p:cNvGrpSpPr/>
          <p:nvPr/>
        </p:nvGrpSpPr>
        <p:grpSpPr>
          <a:xfrm>
            <a:off x="2438400" y="1686580"/>
            <a:ext cx="4191000" cy="3571220"/>
            <a:chOff x="2362200" y="1828800"/>
            <a:chExt cx="4191000" cy="3571220"/>
          </a:xfrm>
        </p:grpSpPr>
        <p:pic>
          <p:nvPicPr>
            <p:cNvPr id="17" name="Picture 21" descr="C:\DOCUME~1\SREEKA~1\LOCALS~1\Temp\_TS24D.tmp\_TS531.tmp\Belt.bmp"/>
            <p:cNvPicPr>
              <a:picLocks noChangeAspect="1" noChangeArrowheads="1"/>
            </p:cNvPicPr>
            <p:nvPr/>
          </p:nvPicPr>
          <p:blipFill>
            <a:blip r:embed="rId6" cstate="print"/>
            <a:srcRect l="2783" r="1217" b="2162"/>
            <a:stretch>
              <a:fillRect/>
            </a:stretch>
          </p:blipFill>
          <p:spPr bwMode="auto">
            <a:xfrm>
              <a:off x="2362200" y="1828800"/>
              <a:ext cx="4191000" cy="2976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3581400" y="4876800"/>
              <a:ext cx="1766830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Garamond" pitchFamily="18" charset="0"/>
                </a:rPr>
                <a:t>Haptic</a:t>
              </a:r>
              <a:r>
                <a:rPr lang="en-US" sz="2800" dirty="0" smtClean="0">
                  <a:latin typeface="Garamond" pitchFamily="18" charset="0"/>
                </a:rPr>
                <a:t> Belt</a:t>
              </a:r>
              <a:endParaRPr lang="en-US" sz="2800" dirty="0">
                <a:latin typeface="Garamond" pitchFamily="18" charset="0"/>
              </a:endParaRPr>
            </a:p>
          </p:txBody>
        </p:sp>
      </p:grpSp>
      <p:graphicFrame>
        <p:nvGraphicFramePr>
          <p:cNvPr id="53" name="Diagram 52"/>
          <p:cNvGraphicFramePr/>
          <p:nvPr/>
        </p:nvGraphicFramePr>
        <p:xfrm>
          <a:off x="76200" y="1600200"/>
          <a:ext cx="152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175 -0.2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7457E-6 L 0.19115 -0.2598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0" y="-1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0405E-6 L 0.25 -0.00555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98844E-6 L 0.19583 0.23931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12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5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8100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Facial Expressions in Non-verbal Communication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Content Placeholder 4" descr="MappingPoste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371600"/>
            <a:ext cx="3126258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66837"/>
            <a:ext cx="4958629" cy="419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03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5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Happy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25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693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Surprise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361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Disgust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029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69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𝑆𝑎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𝑆𝑢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8" idx="4"/>
            <a:endCxn id="5" idx="0"/>
          </p:cNvCxnSpPr>
          <p:nvPr/>
        </p:nvCxnSpPr>
        <p:spPr>
          <a:xfrm flipH="1">
            <a:off x="815578" y="1974112"/>
            <a:ext cx="26506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4"/>
            <a:endCxn id="6" idx="0"/>
          </p:cNvCxnSpPr>
          <p:nvPr/>
        </p:nvCxnSpPr>
        <p:spPr>
          <a:xfrm flipH="1">
            <a:off x="1882378" y="1974112"/>
            <a:ext cx="15838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4"/>
            <a:endCxn id="7" idx="0"/>
          </p:cNvCxnSpPr>
          <p:nvPr/>
        </p:nvCxnSpPr>
        <p:spPr>
          <a:xfrm flipH="1">
            <a:off x="2949178" y="1974112"/>
            <a:ext cx="5170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4"/>
            <a:endCxn id="8" idx="0"/>
          </p:cNvCxnSpPr>
          <p:nvPr/>
        </p:nvCxnSpPr>
        <p:spPr>
          <a:xfrm>
            <a:off x="3466228" y="1974112"/>
            <a:ext cx="5497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4"/>
            <a:endCxn id="9" idx="0"/>
          </p:cNvCxnSpPr>
          <p:nvPr/>
        </p:nvCxnSpPr>
        <p:spPr>
          <a:xfrm>
            <a:off x="3466228" y="1974112"/>
            <a:ext cx="16165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4"/>
            <a:endCxn id="10" idx="0"/>
          </p:cNvCxnSpPr>
          <p:nvPr/>
        </p:nvCxnSpPr>
        <p:spPr>
          <a:xfrm>
            <a:off x="3466228" y="1974112"/>
            <a:ext cx="26833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0"/>
            <a:endCxn id="5" idx="2"/>
          </p:cNvCxnSpPr>
          <p:nvPr/>
        </p:nvCxnSpPr>
        <p:spPr>
          <a:xfrm flipV="1">
            <a:off x="814996" y="3468872"/>
            <a:ext cx="582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0"/>
            <a:endCxn id="6" idx="2"/>
          </p:cNvCxnSpPr>
          <p:nvPr/>
        </p:nvCxnSpPr>
        <p:spPr>
          <a:xfrm flipH="1" flipV="1">
            <a:off x="1882378" y="3468872"/>
            <a:ext cx="4733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  <a:endCxn id="7" idx="2"/>
          </p:cNvCxnSpPr>
          <p:nvPr/>
        </p:nvCxnSpPr>
        <p:spPr>
          <a:xfrm flipV="1">
            <a:off x="29432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0"/>
            <a:endCxn id="8" idx="2"/>
          </p:cNvCxnSpPr>
          <p:nvPr/>
        </p:nvCxnSpPr>
        <p:spPr>
          <a:xfrm flipV="1">
            <a:off x="40100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  <a:endCxn id="9" idx="2"/>
          </p:cNvCxnSpPr>
          <p:nvPr/>
        </p:nvCxnSpPr>
        <p:spPr>
          <a:xfrm flipH="1" flipV="1">
            <a:off x="5082778" y="3468872"/>
            <a:ext cx="12710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0"/>
            <a:endCxn id="10" idx="2"/>
          </p:cNvCxnSpPr>
          <p:nvPr/>
        </p:nvCxnSpPr>
        <p:spPr>
          <a:xfrm flipV="1">
            <a:off x="61436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1"/>
            <a:endCxn id="12" idx="2"/>
          </p:cNvCxnSpPr>
          <p:nvPr/>
        </p:nvCxnSpPr>
        <p:spPr>
          <a:xfrm flipH="1" flipV="1">
            <a:off x="814996" y="4901610"/>
            <a:ext cx="2455930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0"/>
            <a:endCxn id="14" idx="2"/>
          </p:cNvCxnSpPr>
          <p:nvPr/>
        </p:nvCxnSpPr>
        <p:spPr>
          <a:xfrm flipH="1" flipV="1">
            <a:off x="2943281" y="4901610"/>
            <a:ext cx="57010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0"/>
            <a:endCxn id="15" idx="2"/>
          </p:cNvCxnSpPr>
          <p:nvPr/>
        </p:nvCxnSpPr>
        <p:spPr>
          <a:xfrm flipV="1">
            <a:off x="3513386" y="4901610"/>
            <a:ext cx="49669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7"/>
            <a:endCxn id="16" idx="2"/>
          </p:cNvCxnSpPr>
          <p:nvPr/>
        </p:nvCxnSpPr>
        <p:spPr>
          <a:xfrm flipV="1">
            <a:off x="3755846" y="4901610"/>
            <a:ext cx="1339642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7"/>
            <a:endCxn id="17" idx="2"/>
          </p:cNvCxnSpPr>
          <p:nvPr/>
        </p:nvCxnSpPr>
        <p:spPr>
          <a:xfrm flipV="1">
            <a:off x="3755846" y="4901610"/>
            <a:ext cx="238783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1"/>
            <a:endCxn id="13" idx="2"/>
          </p:cNvCxnSpPr>
          <p:nvPr/>
        </p:nvCxnSpPr>
        <p:spPr>
          <a:xfrm flipH="1" flipV="1">
            <a:off x="1887111" y="4901610"/>
            <a:ext cx="138381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1500" y="53747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71500" y="38126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blipFill rotWithShape="1">
                <a:blip r:embed="rId10"/>
                <a:stretch>
                  <a:fillRect l="-2235" t="-471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Exemplar: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)/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2133" t="-3311" r="-1067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Decision: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)/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blipFill rotWithShape="1">
                <a:blip r:embed="rId12"/>
                <a:stretch>
                  <a:fillRect l="-2083" t="-3311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Prior Knowledge: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−1)/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−1)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blipFill rotWithShape="1">
                <a:blip r:embed="rId13"/>
                <a:stretch>
                  <a:fillRect l="-1613" t="-520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/>
          <p:cNvCxnSpPr/>
          <p:nvPr/>
        </p:nvCxnSpPr>
        <p:spPr>
          <a:xfrm>
            <a:off x="609600" y="2286000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1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/>
      <p:bldP spid="40" grpId="0"/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60" y="1302576"/>
            <a:ext cx="2896802" cy="2281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777298" y="2258532"/>
            <a:ext cx="609600" cy="28353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85875"/>
            <a:ext cx="3721768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3215323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47" y="4063221"/>
            <a:ext cx="2795587" cy="182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6477000" y="3583878"/>
            <a:ext cx="260683" cy="37852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4082098" y="4876800"/>
            <a:ext cx="947102" cy="30480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Optimization Performance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5285" r="8159" b="7089"/>
          <a:stretch/>
        </p:blipFill>
        <p:spPr>
          <a:xfrm>
            <a:off x="457200" y="1143000"/>
            <a:ext cx="6217921" cy="4440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88137" y="1732484"/>
            <a:ext cx="838200" cy="364540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11707" y="1732484"/>
            <a:ext cx="838200" cy="364540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49907" y="1732484"/>
            <a:ext cx="762000" cy="364540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11907" y="1732484"/>
            <a:ext cx="838200" cy="364540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50107" y="1732484"/>
            <a:ext cx="762000" cy="364540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4792" y="1732484"/>
            <a:ext cx="838200" cy="364540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49707" y="13850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Angry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0137" y="13850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Surprise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98120" y="138509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Disgust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8107" y="138509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Happy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5649" y="138509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8307" y="138509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Fear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002123" y="4317797"/>
            <a:ext cx="1236269" cy="923419"/>
          </a:xfrm>
          <a:custGeom>
            <a:avLst/>
            <a:gdLst>
              <a:gd name="connsiteX0" fmla="*/ 0 w 1236269"/>
              <a:gd name="connsiteY0" fmla="*/ 877824 h 923419"/>
              <a:gd name="connsiteX1" fmla="*/ 460858 w 1236269"/>
              <a:gd name="connsiteY1" fmla="*/ 490119 h 923419"/>
              <a:gd name="connsiteX2" fmla="*/ 402336 w 1236269"/>
              <a:gd name="connsiteY2" fmla="*/ 914400 h 923419"/>
              <a:gd name="connsiteX3" fmla="*/ 1236269 w 1236269"/>
              <a:gd name="connsiteY3" fmla="*/ 0 h 92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269" h="923419">
                <a:moveTo>
                  <a:pt x="0" y="877824"/>
                </a:moveTo>
                <a:cubicBezTo>
                  <a:pt x="196901" y="680923"/>
                  <a:pt x="393802" y="484023"/>
                  <a:pt x="460858" y="490119"/>
                </a:cubicBezTo>
                <a:cubicBezTo>
                  <a:pt x="527914" y="496215"/>
                  <a:pt x="273101" y="996087"/>
                  <a:pt x="402336" y="914400"/>
                </a:cubicBezTo>
                <a:cubicBezTo>
                  <a:pt x="531571" y="832713"/>
                  <a:pt x="1107034" y="146304"/>
                  <a:pt x="1236269" y="0"/>
                </a:cubicBezTo>
              </a:path>
            </a:pathLst>
          </a:custGeom>
          <a:ln w="285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152694" y="3408884"/>
            <a:ext cx="1236269" cy="923419"/>
          </a:xfrm>
          <a:custGeom>
            <a:avLst/>
            <a:gdLst>
              <a:gd name="connsiteX0" fmla="*/ 0 w 1236269"/>
              <a:gd name="connsiteY0" fmla="*/ 877824 h 923419"/>
              <a:gd name="connsiteX1" fmla="*/ 460858 w 1236269"/>
              <a:gd name="connsiteY1" fmla="*/ 490119 h 923419"/>
              <a:gd name="connsiteX2" fmla="*/ 402336 w 1236269"/>
              <a:gd name="connsiteY2" fmla="*/ 914400 h 923419"/>
              <a:gd name="connsiteX3" fmla="*/ 1236269 w 1236269"/>
              <a:gd name="connsiteY3" fmla="*/ 0 h 92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269" h="923419">
                <a:moveTo>
                  <a:pt x="0" y="877824"/>
                </a:moveTo>
                <a:cubicBezTo>
                  <a:pt x="196901" y="680923"/>
                  <a:pt x="393802" y="484023"/>
                  <a:pt x="460858" y="490119"/>
                </a:cubicBezTo>
                <a:cubicBezTo>
                  <a:pt x="527914" y="496215"/>
                  <a:pt x="273101" y="996087"/>
                  <a:pt x="402336" y="914400"/>
                </a:cubicBezTo>
                <a:cubicBezTo>
                  <a:pt x="531571" y="832713"/>
                  <a:pt x="1107034" y="146304"/>
                  <a:pt x="1236269" y="0"/>
                </a:cubicBezTo>
              </a:path>
            </a:pathLst>
          </a:custGeom>
          <a:ln w="285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58000" y="3972764"/>
            <a:ext cx="173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Newton Method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3200" y="2516034"/>
            <a:ext cx="195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Disciplined Convex Optimization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1219200" y="5241216"/>
            <a:ext cx="990600" cy="941348"/>
          </a:xfrm>
          <a:prstGeom prst="line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09800" y="6182564"/>
            <a:ext cx="373319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804244" y="4734764"/>
            <a:ext cx="396156" cy="1447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657600" y="4734764"/>
            <a:ext cx="330616" cy="1447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388326" y="3972764"/>
            <a:ext cx="488474" cy="2209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188307" y="5039564"/>
            <a:ext cx="297517" cy="11430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133600" y="3820364"/>
            <a:ext cx="381000" cy="23622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87493" y="5377893"/>
            <a:ext cx="0" cy="804671"/>
          </a:xfrm>
          <a:prstGeom prst="line">
            <a:avLst/>
          </a:prstGeom>
          <a:ln w="22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62800" y="1385097"/>
            <a:ext cx="1232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Test Point: </a:t>
            </a:r>
          </a:p>
          <a:p>
            <a:pPr algn="ctr"/>
            <a:r>
              <a:rPr lang="en-US" b="1" dirty="0" smtClean="0">
                <a:latin typeface="Times" pitchFamily="18" charset="0"/>
                <a:cs typeface="Times" pitchFamily="18" charset="0"/>
              </a:rPr>
              <a:t>Angry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6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What’s going on inside?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399"/>
            <a:ext cx="5602098" cy="30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5" t="9445" r="6216" b="6945"/>
          <a:stretch/>
        </p:blipFill>
        <p:spPr>
          <a:xfrm>
            <a:off x="914400" y="2971800"/>
            <a:ext cx="3362926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r="9871"/>
          <a:stretch/>
        </p:blipFill>
        <p:spPr>
          <a:xfrm>
            <a:off x="3581400" y="1219200"/>
            <a:ext cx="5257801" cy="299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3152775" y="5200650"/>
            <a:ext cx="228600" cy="228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43275" y="3581400"/>
            <a:ext cx="1533525" cy="1619250"/>
          </a:xfrm>
          <a:prstGeom prst="straightConnector1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0060816">
            <a:off x="4597442" y="1880785"/>
            <a:ext cx="3961134" cy="1393369"/>
          </a:xfrm>
          <a:prstGeom prst="ellipse">
            <a:avLst/>
          </a:prstGeom>
          <a:solidFill>
            <a:srgbClr val="FF000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457825" y="1666875"/>
            <a:ext cx="866775" cy="733425"/>
          </a:xfrm>
          <a:custGeom>
            <a:avLst/>
            <a:gdLst>
              <a:gd name="connsiteX0" fmla="*/ 866775 w 866775"/>
              <a:gd name="connsiteY0" fmla="*/ 733425 h 733425"/>
              <a:gd name="connsiteX1" fmla="*/ 504825 w 866775"/>
              <a:gd name="connsiteY1" fmla="*/ 114300 h 733425"/>
              <a:gd name="connsiteX2" fmla="*/ 552450 w 866775"/>
              <a:gd name="connsiteY2" fmla="*/ 619125 h 733425"/>
              <a:gd name="connsiteX3" fmla="*/ 0 w 866775"/>
              <a:gd name="connsiteY3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775" h="733425">
                <a:moveTo>
                  <a:pt x="866775" y="733425"/>
                </a:moveTo>
                <a:cubicBezTo>
                  <a:pt x="711993" y="433387"/>
                  <a:pt x="557212" y="133350"/>
                  <a:pt x="504825" y="114300"/>
                </a:cubicBezTo>
                <a:cubicBezTo>
                  <a:pt x="452437" y="95250"/>
                  <a:pt x="636587" y="638175"/>
                  <a:pt x="552450" y="619125"/>
                </a:cubicBezTo>
                <a:cubicBezTo>
                  <a:pt x="468313" y="600075"/>
                  <a:pt x="234156" y="300037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91053" y="1295400"/>
            <a:ext cx="242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Test and Reconstruction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An interface for delivering facial expressions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279429"/>
            <a:ext cx="6110407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8597" y="1265825"/>
            <a:ext cx="6110407" cy="39624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79429"/>
            <a:ext cx="6858000" cy="473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18954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486150" y="267244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" pitchFamily="18" charset="0"/>
                <a:cs typeface="Times" pitchFamily="18" charset="0"/>
              </a:rPr>
              <a:t>Rahman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et. al. (2008, 2009) – An haptic interface for communicating facial expression information.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2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Glove – HCI Testing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209800"/>
            <a:ext cx="3919538" cy="2912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4191000" cy="269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52774"/>
            <a:ext cx="4191000" cy="277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8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8291"/>
            <a:ext cx="4875537" cy="495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Emoticon Mapping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57400"/>
            <a:ext cx="5373255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 descr="RecogR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199"/>
            <a:ext cx="4800600" cy="400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3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Dyadic Interaction Assistant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t="3835" r="50729" b="4890"/>
          <a:stretch/>
        </p:blipFill>
        <p:spPr>
          <a:xfrm>
            <a:off x="142875" y="1676400"/>
            <a:ext cx="453624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90" y="1900237"/>
            <a:ext cx="365158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6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547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an 4"/>
          <p:cNvSpPr/>
          <p:nvPr/>
        </p:nvSpPr>
        <p:spPr>
          <a:xfrm rot="15125392" flipH="1">
            <a:off x="5404792" y="1189339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15125392" flipH="1">
            <a:off x="5585158" y="1740480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5125392" flipH="1">
            <a:off x="5657766" y="1336119"/>
            <a:ext cx="803338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383"/>
          <a:stretch/>
        </p:blipFill>
        <p:spPr bwMode="auto">
          <a:xfrm flipH="1">
            <a:off x="2971800" y="1409700"/>
            <a:ext cx="33528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n 9"/>
          <p:cNvSpPr/>
          <p:nvPr/>
        </p:nvSpPr>
        <p:spPr>
          <a:xfrm rot="15155751">
            <a:off x="2961513" y="1580403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48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5155751">
            <a:off x="3218079" y="2131544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5155751">
            <a:off x="3262312" y="1706832"/>
            <a:ext cx="846302" cy="2137349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3">
                  <a:tint val="50000"/>
                  <a:satMod val="300000"/>
                  <a:alpha val="67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5089285">
            <a:off x="2166757" y="2709482"/>
            <a:ext cx="828604" cy="396916"/>
          </a:xfrm>
          <a:prstGeom prst="arc">
            <a:avLst>
              <a:gd name="adj1" fmla="val 12203339"/>
              <a:gd name="adj2" fmla="val 131112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3187615">
            <a:off x="2538034" y="3132265"/>
            <a:ext cx="579128" cy="365745"/>
          </a:xfrm>
          <a:prstGeom prst="arc">
            <a:avLst>
              <a:gd name="adj1" fmla="val 10802142"/>
              <a:gd name="adj2" fmla="val 19712495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14945508">
            <a:off x="2559704" y="2837003"/>
            <a:ext cx="578352" cy="396916"/>
          </a:xfrm>
          <a:prstGeom prst="arc">
            <a:avLst>
              <a:gd name="adj1" fmla="val 14084574"/>
              <a:gd name="adj2" fmla="val 1676343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50538" y="3040667"/>
            <a:ext cx="127793" cy="177006"/>
          </a:xfrm>
          <a:custGeom>
            <a:avLst/>
            <a:gdLst>
              <a:gd name="connsiteX0" fmla="*/ 77787 w 127793"/>
              <a:gd name="connsiteY0" fmla="*/ 173831 h 177006"/>
              <a:gd name="connsiteX1" fmla="*/ 6350 w 127793"/>
              <a:gd name="connsiteY1" fmla="*/ 40481 h 177006"/>
              <a:gd name="connsiteX2" fmla="*/ 115887 w 127793"/>
              <a:gd name="connsiteY2" fmla="*/ 21431 h 177006"/>
              <a:gd name="connsiteX3" fmla="*/ 77787 w 127793"/>
              <a:gd name="connsiteY3" fmla="*/ 173831 h 17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93" h="177006">
                <a:moveTo>
                  <a:pt x="77787" y="173831"/>
                </a:moveTo>
                <a:cubicBezTo>
                  <a:pt x="59531" y="177006"/>
                  <a:pt x="0" y="65881"/>
                  <a:pt x="6350" y="40481"/>
                </a:cubicBezTo>
                <a:cubicBezTo>
                  <a:pt x="12700" y="15081"/>
                  <a:pt x="103981" y="0"/>
                  <a:pt x="115887" y="21431"/>
                </a:cubicBezTo>
                <a:cubicBezTo>
                  <a:pt x="127793" y="42862"/>
                  <a:pt x="96043" y="170656"/>
                  <a:pt x="77787" y="173831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20540464">
            <a:off x="3197601" y="3167960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Touch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565735">
            <a:off x="3092685" y="251707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Sight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583507">
            <a:off x="2567304" y="211633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Hearing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0298290">
            <a:off x="1335286" y="4017625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Stimulation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Bent Arrow 20"/>
          <p:cNvSpPr/>
          <p:nvPr/>
        </p:nvSpPr>
        <p:spPr>
          <a:xfrm rot="20346500">
            <a:off x="1735793" y="3255899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0298290">
            <a:off x="6930387" y="2031508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Reciprocation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3" name="Bent Arrow 22"/>
          <p:cNvSpPr/>
          <p:nvPr/>
        </p:nvSpPr>
        <p:spPr>
          <a:xfrm rot="4014705">
            <a:off x="6900691" y="1492967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0367489">
            <a:off x="5676641" y="13432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430149">
            <a:off x="6026892" y="169761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Body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0605952">
            <a:off x="6167375" y="2344599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Voice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524966">
            <a:off x="4352331" y="2017561"/>
            <a:ext cx="457200" cy="1524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508280">
            <a:off x="4511974" y="2473297"/>
            <a:ext cx="304800" cy="152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8115878">
            <a:off x="4729156" y="2773572"/>
            <a:ext cx="381000" cy="152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13041">
            <a:off x="5477315" y="1702749"/>
            <a:ext cx="335505" cy="1808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0508280">
            <a:off x="5807373" y="2027453"/>
            <a:ext cx="304800" cy="152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482461">
            <a:off x="5881810" y="2437325"/>
            <a:ext cx="381000" cy="152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765919">
            <a:off x="4747521" y="1884966"/>
            <a:ext cx="1147533" cy="832068"/>
          </a:xfrm>
          <a:prstGeom prst="ellips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rot="20459583">
            <a:off x="4749788" y="1952322"/>
            <a:ext cx="1142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Social Cognition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5000" y="5257800"/>
            <a:ext cx="5638800" cy="609600"/>
            <a:chOff x="1905000" y="5257800"/>
            <a:chExt cx="5638800" cy="609600"/>
          </a:xfrm>
        </p:grpSpPr>
        <p:sp>
          <p:nvSpPr>
            <p:cNvPr id="35" name="Right Arrow 34"/>
            <p:cNvSpPr/>
            <p:nvPr/>
          </p:nvSpPr>
          <p:spPr>
            <a:xfrm>
              <a:off x="1905000" y="5336475"/>
              <a:ext cx="5638800" cy="45720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0574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Stimulation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8100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Cognition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5626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Reciprocation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2773280" y="609600"/>
            <a:ext cx="3649402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460415" y="216544"/>
            <a:ext cx="8229600" cy="868362"/>
          </a:xfrm>
          <a:prstGeom prst="round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Situational Awareness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 &amp;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ROC-Classic.bmp"/>
          <p:cNvPicPr/>
          <p:nvPr/>
        </p:nvPicPr>
        <p:blipFill>
          <a:blip r:embed="rId2" cstate="print"/>
          <a:srcRect l="5565" t="3086" r="8146" b="4265"/>
          <a:stretch>
            <a:fillRect/>
          </a:stretch>
        </p:blipFill>
        <p:spPr>
          <a:xfrm>
            <a:off x="457200" y="1630680"/>
            <a:ext cx="2514600" cy="2194560"/>
          </a:xfrm>
          <a:prstGeom prst="rect">
            <a:avLst/>
          </a:prstGeom>
        </p:spPr>
      </p:pic>
      <p:pic>
        <p:nvPicPr>
          <p:cNvPr id="6" name="Picture 5" descr="ClassicClassifierAnalysis.bmp"/>
          <p:cNvPicPr>
            <a:picLocks noChangeAspect="1"/>
          </p:cNvPicPr>
          <p:nvPr/>
        </p:nvPicPr>
        <p:blipFill>
          <a:blip r:embed="rId3" cstate="print"/>
          <a:srcRect l="4514" t="2890" r="8333" b="4396"/>
          <a:stretch>
            <a:fillRect/>
          </a:stretch>
        </p:blipFill>
        <p:spPr>
          <a:xfrm>
            <a:off x="457200" y="3977640"/>
            <a:ext cx="2514600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ROC-Modest.bmp"/>
          <p:cNvPicPr/>
          <p:nvPr/>
        </p:nvPicPr>
        <p:blipFill>
          <a:blip r:embed="rId4" cstate="print"/>
          <a:srcRect l="6455" t="3287" r="8313" b="4190"/>
          <a:stretch>
            <a:fillRect/>
          </a:stretch>
        </p:blipFill>
        <p:spPr>
          <a:xfrm>
            <a:off x="3124200" y="1603772"/>
            <a:ext cx="2514600" cy="2194560"/>
          </a:xfrm>
          <a:prstGeom prst="rect">
            <a:avLst/>
          </a:prstGeom>
        </p:spPr>
      </p:pic>
      <p:pic>
        <p:nvPicPr>
          <p:cNvPr id="8" name="Picture 7" descr="ModestClassifierAnalysis.bmp"/>
          <p:cNvPicPr/>
          <p:nvPr/>
        </p:nvPicPr>
        <p:blipFill>
          <a:blip r:embed="rId5" cstate="print"/>
          <a:srcRect l="5134" t="3287" r="8749" b="4671"/>
          <a:stretch>
            <a:fillRect/>
          </a:stretch>
        </p:blipFill>
        <p:spPr>
          <a:xfrm>
            <a:off x="3124200" y="3905012"/>
            <a:ext cx="2514600" cy="2194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219200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Classic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1219200"/>
            <a:ext cx="18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Modest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11" name="Picture 1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6172200" y="1600200"/>
            <a:ext cx="2286000" cy="2131219"/>
          </a:xfrm>
          <a:prstGeom prst="rect">
            <a:avLst/>
          </a:prstGeom>
        </p:spPr>
      </p:pic>
      <p:pic>
        <p:nvPicPr>
          <p:cNvPr id="12" name="Picture 11" descr="PacketLength-Modest.bmp"/>
          <p:cNvPicPr/>
          <p:nvPr/>
        </p:nvPicPr>
        <p:blipFill>
          <a:blip r:embed="rId7" cstate="print"/>
          <a:srcRect l="4506" t="2824" r="7550" b="4000"/>
          <a:stretch>
            <a:fillRect/>
          </a:stretch>
        </p:blipFill>
        <p:spPr>
          <a:xfrm>
            <a:off x="6172200" y="3886200"/>
            <a:ext cx="2286000" cy="2095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1981200"/>
            <a:ext cx="5257800" cy="378565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Detection within 0.5 seconds of the start of rocking – Average rock period is 2.2 seconds.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Real-time performance on the PDA of the Social Interaction Assistant.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Feedback in audio tones and/or </a:t>
            </a:r>
            <a:r>
              <a:rPr lang="en-US" sz="2400" dirty="0" err="1" smtClean="0">
                <a:latin typeface="Times" pitchFamily="18" charset="0"/>
                <a:cs typeface="Times" pitchFamily="18" charset="0"/>
              </a:rPr>
              <a:t>haptic</a:t>
            </a:r>
            <a:r>
              <a:rPr lang="en-US" sz="2400" dirty="0" smtClean="0">
                <a:latin typeface="Times" pitchFamily="18" charset="0"/>
                <a:cs typeface="Times" pitchFamily="18" charset="0"/>
              </a:rPr>
              <a:t> vibrations.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Currently works like a Intervention tool, but can be extended into a self-monitoring aid.</a:t>
            </a:r>
            <a:endParaRPr lang="en-US" sz="2400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3" grpId="0" uiExpand="1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1219200"/>
          <a:ext cx="7010400" cy="15240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862580"/>
                <a:gridCol w="1811020"/>
                <a:gridCol w="2336800"/>
              </a:tblGrid>
              <a:tr h="2133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FERET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In-house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actual face images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14,051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2,597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6,208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2,324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true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4,420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2,074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false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 (28.8%)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 (10.7%)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2819400"/>
          <a:ext cx="4114800" cy="1341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03653"/>
                <a:gridCol w="2111147"/>
              </a:tblGrid>
              <a:tr h="2767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4671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</a:t>
                      </a:r>
                      <a:r>
                        <a:rPr lang="en-US" sz="1400" baseline="0" dirty="0" smtClean="0"/>
                        <a:t> of false detections (NFD)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Count of false</a:t>
                      </a:r>
                      <a:r>
                        <a:rPr lang="en-US" sz="1400" baseline="0" dirty="0" smtClean="0"/>
                        <a:t> detections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990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 detection rate (FDR)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86000" y="3733800"/>
          <a:ext cx="1828800" cy="32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1" name="Equation" r:id="rId3" imgW="2323800" imgH="393480" progId="Equation.3">
                  <p:embed/>
                </p:oleObj>
              </mc:Choice>
              <mc:Fallback>
                <p:oleObj name="Equation" r:id="rId3" imgW="23238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733800"/>
                        <a:ext cx="1828800" cy="324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72000" y="2819400"/>
          <a:ext cx="4267200" cy="13716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/>
                <a:gridCol w="3048000"/>
              </a:tblGrid>
              <a:tr h="33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5606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Precision </a:t>
                      </a:r>
                      <a:r>
                        <a:rPr lang="en-US" sz="1400" baseline="0" dirty="0" smtClean="0"/>
                        <a:t>(P)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89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Capacity  (C)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248399" y="3200400"/>
          <a:ext cx="243347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2" name="Equation" r:id="rId5" imgW="2095200" imgH="393480" progId="Equation.3">
                  <p:embed/>
                </p:oleObj>
              </mc:Choice>
              <mc:Fallback>
                <p:oleObj name="Equation" r:id="rId5" imgW="20952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399" y="3200400"/>
                        <a:ext cx="2433479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172200" y="3733800"/>
          <a:ext cx="2286000" cy="415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3" name="Equation" r:id="rId7" imgW="2374560" imgH="431640" progId="Equation.3">
                  <p:embed/>
                </p:oleObj>
              </mc:Choice>
              <mc:Fallback>
                <p:oleObj name="Equation" r:id="rId7" imgW="237456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733800"/>
                        <a:ext cx="2286000" cy="415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3505200"/>
          <a:ext cx="3962400" cy="1524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61391"/>
                <a:gridCol w="1524136"/>
                <a:gridCol w="1576873"/>
              </a:tblGrid>
              <a:tr h="28956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66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28.8%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3.35%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0.7120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0.9551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0.026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0.281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029200" y="3429000"/>
          <a:ext cx="3429001" cy="1737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0094"/>
                <a:gridCol w="1314305"/>
                <a:gridCol w="1364602"/>
              </a:tblGrid>
              <a:tr h="243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10.7%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0.01%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0.999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0.691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0.798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57400" y="51054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FERET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3200" y="51816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In-House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3.33333E-6 -0.2421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4584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24444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 L 0.00035 -0.24444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25255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– </a:t>
            </a:r>
            <a:r>
              <a:rPr lang="en-US" sz="3100" dirty="0" smtClean="0"/>
              <a:t>Datasets and Evaluation Metrics</a:t>
            </a:r>
            <a:endParaRPr lang="en-US" sz="31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4800600" y="1219200"/>
            <a:ext cx="3886200" cy="4906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1800" dirty="0" smtClean="0"/>
              <a:t>Area Overlap (AO):</a:t>
            </a:r>
          </a:p>
          <a:p>
            <a:endParaRPr lang="en-US" dirty="0" smtClean="0"/>
          </a:p>
          <a:p>
            <a:r>
              <a:rPr lang="en-US" sz="2000" dirty="0" smtClean="0"/>
              <a:t>Distance </a:t>
            </a:r>
            <a:r>
              <a:rPr lang="en-US" sz="2000" dirty="0" err="1" smtClean="0"/>
              <a:t>b.w</a:t>
            </a:r>
            <a:r>
              <a:rPr lang="en-US" sz="2000" dirty="0" smtClean="0"/>
              <a:t> </a:t>
            </a:r>
            <a:r>
              <a:rPr lang="en-US" sz="2000" dirty="0" err="1" smtClean="0"/>
              <a:t>Centroids</a:t>
            </a:r>
            <a:r>
              <a:rPr lang="en-US" sz="2000" dirty="0" smtClean="0"/>
              <a:t> (DC):</a:t>
            </a:r>
          </a:p>
          <a:p>
            <a:endParaRPr lang="en-US" dirty="0" smtClean="0"/>
          </a:p>
          <a:p>
            <a:r>
              <a:rPr lang="en-US" sz="2000" dirty="0" smtClean="0"/>
              <a:t>Tracking Evaluation Measure (Harmonic Mean of AO &amp; DC 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4294967295"/>
          </p:nvPr>
        </p:nvSpPr>
        <p:spPr>
          <a:xfrm>
            <a:off x="4953000" y="1219200"/>
            <a:ext cx="4041775" cy="715963"/>
          </a:xfrm>
        </p:spPr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403287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895600"/>
            <a:ext cx="407266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724400"/>
            <a:ext cx="4038600" cy="104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304800" y="22860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1 </a:t>
            </a:r>
            <a:r>
              <a:rPr lang="en-US" sz="1400" dirty="0" smtClean="0"/>
              <a:t>(Collected at CUbiC) : Plain Background; Static Camera; 320x240 resolution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57200" y="3962400"/>
            <a:ext cx="3810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2  </a:t>
            </a:r>
            <a:r>
              <a:rPr lang="en-US" sz="1400" dirty="0" smtClean="0"/>
              <a:t>(CASIA Gait Dataset B with subject approaching the camera) : Slightly cluttered Background; Static Camera; 320x240 resolution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9600" y="57150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 smtClean="0"/>
              <a:t>DataSet</a:t>
            </a:r>
            <a:r>
              <a:rPr lang="en-US" b="1" dirty="0" smtClean="0"/>
              <a:t> 3 </a:t>
            </a:r>
            <a:r>
              <a:rPr lang="en-US" sz="1400" dirty="0" smtClean="0"/>
              <a:t>(Collected at CUbiC) : Cluttered Background;  Mobile Camera; 320x240 resolution</a:t>
            </a:r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371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</a:t>
            </a: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5410200" y="2057400"/>
          <a:ext cx="27511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Equation" r:id="rId7" imgW="2222280" imgH="533160" progId="Equation.3">
                  <p:embed/>
                </p:oleObj>
              </mc:Choice>
              <mc:Fallback>
                <p:oleObj name="Equation" r:id="rId7" imgW="2222280" imgH="533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057400"/>
                        <a:ext cx="2751138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5302624" y="3048000"/>
          <a:ext cx="3231776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" name="Equation" r:id="rId9" imgW="2616120" imgH="431640" progId="Equation.3">
                  <p:embed/>
                </p:oleObj>
              </mc:Choice>
              <mc:Fallback>
                <p:oleObj name="Equation" r:id="rId9" imgW="261612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624" y="3048000"/>
                        <a:ext cx="3231776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5638800" y="4267200"/>
          <a:ext cx="220287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Equation" r:id="rId11" imgW="1346040" imgH="419040" progId="Equation.3">
                  <p:embed/>
                </p:oleObj>
              </mc:Choice>
              <mc:Fallback>
                <p:oleObj name="Equation" r:id="rId11" imgW="134604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267200"/>
                        <a:ext cx="220287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0" grpId="0" build="p"/>
      <p:bldP spid="29" grpId="0"/>
      <p:bldP spid="36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Example Dataset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5000" y="27856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Color PF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6670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SMSPF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00200" y="59436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Area Overlap Ratio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349240" y="58674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Distance between </a:t>
            </a:r>
            <a:r>
              <a:rPr lang="en-US" sz="1600" dirty="0" err="1" smtClean="0"/>
              <a:t>Centroids</a:t>
            </a:r>
            <a:endParaRPr lang="en-US" sz="1600" dirty="0"/>
          </a:p>
        </p:txBody>
      </p:sp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0" name="Picture 2" descr="C:\Documents and Settings\laks\Desktop\Defense\FinalDefense\Videos\CPF3\000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1600200"/>
            <a:ext cx="1219200" cy="914400"/>
          </a:xfrm>
          <a:prstGeom prst="rect">
            <a:avLst/>
          </a:prstGeom>
          <a:noFill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16002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524000" y="25908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819400" y="25908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638800" y="25146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4200" y="25146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SPF_Dataset3_ShayokLM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 cstate="print"/>
          <a:stretch>
            <a:fillRect/>
          </a:stretch>
        </p:blipFill>
        <p:spPr>
          <a:xfrm>
            <a:off x="2895600" y="2895600"/>
            <a:ext cx="381000" cy="285750"/>
          </a:xfrm>
          <a:prstGeom prst="rect">
            <a:avLst/>
          </a:prstGeom>
        </p:spPr>
      </p:pic>
      <p:pic>
        <p:nvPicPr>
          <p:cNvPr id="35" name="SMSPF_Dataset3_ShayokLM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 cstate="print"/>
          <a:stretch>
            <a:fillRect/>
          </a:stretch>
        </p:blipFill>
        <p:spPr>
          <a:xfrm>
            <a:off x="6934200" y="2743200"/>
            <a:ext cx="457200" cy="342900"/>
          </a:xfrm>
          <a:prstGeom prst="rect">
            <a:avLst/>
          </a:prstGeom>
        </p:spPr>
      </p:pic>
      <p:pic>
        <p:nvPicPr>
          <p:cNvPr id="3073" name="Picture 1" descr="TEM1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" y="2621280"/>
            <a:ext cx="283716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TEM2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6600" y="2590800"/>
            <a:ext cx="2768282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72200" y="2545080"/>
            <a:ext cx="279273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762000" y="48768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Clear improvement in tracking results when compared with </a:t>
            </a:r>
            <a:r>
              <a:rPr lang="en-US" sz="2000" b="1" dirty="0" err="1" smtClean="0"/>
              <a:t>Numiaro’s</a:t>
            </a:r>
            <a:r>
              <a:rPr lang="en-US" sz="2000" b="1" dirty="0" smtClean="0"/>
              <a:t> Color based particle filtering</a:t>
            </a:r>
            <a:endParaRPr lang="en-US" sz="2000" b="1" dirty="0"/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  <p:video fullScrn="1">
              <p:cMediaNode>
                <p:cTn id="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56327" grpId="0"/>
      <p:bldP spid="56328" grpId="0"/>
      <p:bldP spid="56329" grpId="0"/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Expressions and Head Mannerisms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352800" y="1066800"/>
            <a:ext cx="2378087" cy="2768600"/>
            <a:chOff x="1155688" y="1066800"/>
            <a:chExt cx="2378087" cy="2768600"/>
          </a:xfrm>
        </p:grpSpPr>
        <p:pic>
          <p:nvPicPr>
            <p:cNvPr id="5" name="Picture 4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5" y="1397000"/>
              <a:ext cx="236220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55688" y="1066800"/>
              <a:ext cx="2378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Facial Feature Tracking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62200" y="3962400"/>
            <a:ext cx="4371975" cy="2083832"/>
            <a:chOff x="228600" y="3935968"/>
            <a:chExt cx="4371975" cy="2083832"/>
          </a:xfrm>
        </p:grpSpPr>
        <p:pic>
          <p:nvPicPr>
            <p:cNvPr id="6" name="Picture 5" descr="facapi.png"/>
            <p:cNvPicPr>
              <a:picLocks noChangeAspect="1"/>
            </p:cNvPicPr>
            <p:nvPr/>
          </p:nvPicPr>
          <p:blipFill>
            <a:blip r:embed="rId3" cstate="print"/>
            <a:srcRect l="36835" r="5063"/>
            <a:stretch>
              <a:fillRect/>
            </a:stretch>
          </p:blipFill>
          <p:spPr>
            <a:xfrm>
              <a:off x="228600" y="4267200"/>
              <a:ext cx="4371975" cy="1752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6775" y="3935968"/>
              <a:ext cx="3230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Head Tracking and Registration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5400" y="2209800"/>
            <a:ext cx="3468429" cy="2473231"/>
            <a:chOff x="4876800" y="2006600"/>
            <a:chExt cx="3468429" cy="2473231"/>
          </a:xfrm>
        </p:grpSpPr>
        <p:pic>
          <p:nvPicPr>
            <p:cNvPr id="9" name="Picture 8"/>
            <p:cNvPicPr/>
            <p:nvPr/>
          </p:nvPicPr>
          <p:blipFill>
            <a:blip r:embed="rId4" cstate="print"/>
            <a:srcRect t="7168" b="9815"/>
            <a:stretch>
              <a:fillRect/>
            </a:stretch>
          </p:blipFill>
          <p:spPr bwMode="auto">
            <a:xfrm>
              <a:off x="4876800" y="2362200"/>
              <a:ext cx="3468429" cy="2117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410200" y="2006600"/>
              <a:ext cx="2438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Line Segment Features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5057" name="Group 1"/>
          <p:cNvGrpSpPr>
            <a:grpSpLocks noChangeAspect="1"/>
          </p:cNvGrpSpPr>
          <p:nvPr/>
        </p:nvGrpSpPr>
        <p:grpSpPr bwMode="auto">
          <a:xfrm>
            <a:off x="533400" y="1447800"/>
            <a:ext cx="8251115" cy="4495800"/>
            <a:chOff x="2528" y="5655"/>
            <a:chExt cx="7200" cy="3922"/>
          </a:xfrm>
        </p:grpSpPr>
        <p:sp>
          <p:nvSpPr>
            <p:cNvPr id="45061" name="AutoShape 5"/>
            <p:cNvSpPr>
              <a:spLocks noChangeAspect="1" noChangeArrowheads="1" noTextEdit="1"/>
            </p:cNvSpPr>
            <p:nvPr/>
          </p:nvSpPr>
          <p:spPr bwMode="auto">
            <a:xfrm>
              <a:off x="2528" y="5655"/>
              <a:ext cx="7200" cy="39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5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4529" y="5655"/>
              <a:ext cx="5199" cy="3922"/>
            </a:xfrm>
            <a:prstGeom prst="rect">
              <a:avLst/>
            </a:prstGeom>
            <a:noFill/>
          </p:spPr>
        </p:pic>
        <p:pic>
          <p:nvPicPr>
            <p:cNvPr id="45059" name="Picture 3" descr="S010_001_01594215"/>
            <p:cNvPicPr>
              <a:picLocks noChangeAspect="1" noChangeArrowheads="1"/>
            </p:cNvPicPr>
            <p:nvPr/>
          </p:nvPicPr>
          <p:blipFill>
            <a:blip r:embed="rId6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2664" y="7011"/>
              <a:ext cx="1314" cy="1315"/>
            </a:xfrm>
            <a:prstGeom prst="rect">
              <a:avLst/>
            </a:prstGeom>
            <a:noFill/>
          </p:spPr>
        </p:pic>
        <p:sp>
          <p:nvSpPr>
            <p:cNvPr id="45058" name="AutoShape 2"/>
            <p:cNvSpPr>
              <a:spLocks noChangeArrowheads="1"/>
            </p:cNvSpPr>
            <p:nvPr/>
          </p:nvSpPr>
          <p:spPr bwMode="auto">
            <a:xfrm>
              <a:off x="4086" y="7527"/>
              <a:ext cx="443" cy="271"/>
            </a:xfrm>
            <a:prstGeom prst="rightArrow">
              <a:avLst>
                <a:gd name="adj1" fmla="val 50000"/>
                <a:gd name="adj2" fmla="val 40867"/>
              </a:avLst>
            </a:prstGeom>
            <a:solidFill>
              <a:srgbClr val="FFFFFF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8600" y="1412066"/>
            <a:ext cx="838200" cy="797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Science Policy Study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r="8296" b="5271"/>
          <a:stretch/>
        </p:blipFill>
        <p:spPr>
          <a:xfrm>
            <a:off x="152401" y="2514601"/>
            <a:ext cx="4157256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r="7878" b="5691"/>
          <a:stretch/>
        </p:blipFill>
        <p:spPr>
          <a:xfrm>
            <a:off x="4572000" y="2514600"/>
            <a:ext cx="4267200" cy="351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" y="1459691"/>
            <a:ext cx="681357" cy="683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9200" y="1231091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" pitchFamily="18" charset="0"/>
                <a:cs typeface="Times" pitchFamily="18" charset="0"/>
              </a:rPr>
              <a:t>US Census Bureau monitors monthly wage as an indicator of socio-economic quality of life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Analysis of the wage spread for population with disability. (American Community Survey).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6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Impact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4627574"/>
              </p:ext>
            </p:extLst>
          </p:nvPr>
        </p:nvGraphicFramePr>
        <p:xfrm>
          <a:off x="5334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7244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68468940"/>
              </p:ext>
            </p:extLst>
          </p:nvPr>
        </p:nvGraphicFramePr>
        <p:xfrm>
          <a:off x="49149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/>
          <p:cNvSpPr/>
          <p:nvPr/>
        </p:nvSpPr>
        <p:spPr>
          <a:xfrm>
            <a:off x="381000" y="4114800"/>
            <a:ext cx="8229600" cy="1981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63021940"/>
              </p:ext>
            </p:extLst>
          </p:nvPr>
        </p:nvGraphicFramePr>
        <p:xfrm>
          <a:off x="533400" y="4191000"/>
          <a:ext cx="80010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  <p:bldP spid="6" grpId="0" animBg="1"/>
      <p:bldGraphic spid="7" grpId="0">
        <p:bldAsOne/>
      </p:bldGraphic>
      <p:bldP spid="8" grpId="0" animBg="1"/>
      <p:bldGraphic spid="9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219200"/>
            <a:ext cx="8229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Awards &amp; Recognitions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0298279"/>
              </p:ext>
            </p:extLst>
          </p:nvPr>
        </p:nvGraphicFramePr>
        <p:xfrm>
          <a:off x="685800" y="1371600"/>
          <a:ext cx="7620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89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Current Research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Bing Core Search – Ranking &amp; Relevance Team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4952999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frustrates a search engine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understand and model satisfaction/dissatisfaction of a SE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can the user clicks and behaviors tell us about the user level of satisfaction?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consume </a:t>
            </a:r>
            <a:r>
              <a:rPr lang="en-US" dirty="0" err="1" smtClean="0">
                <a:latin typeface="Times" pitchFamily="18" charset="0"/>
                <a:cs typeface="Times" pitchFamily="18" charset="0"/>
              </a:rPr>
              <a:t>TBytes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of user behavior data?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114800"/>
            <a:ext cx="4495800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User data modeling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Search HCI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Information Retrieval</a:t>
            </a:r>
            <a:endParaRPr lang="en-US" dirty="0">
              <a:latin typeface="Times" pitchFamily="18" charset="0"/>
              <a:cs typeface="Times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New metrics for comparing search engine performance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57400"/>
            <a:ext cx="2381583" cy="108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91" y="3635323"/>
            <a:ext cx="3124200" cy="2233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70976174"/>
              </p:ext>
            </p:extLst>
          </p:nvPr>
        </p:nvGraphicFramePr>
        <p:xfrm>
          <a:off x="533400" y="9906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600" y="3733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How many people?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Where are they located?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What are their facial expressions?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Gaze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Contact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Body Mannerisms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SSA in Various Settings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 descr="Interaction.jpg"/>
          <p:cNvPicPr>
            <a:picLocks noChangeAspect="1"/>
          </p:cNvPicPr>
          <p:nvPr/>
        </p:nvPicPr>
        <p:blipFill rotWithShape="1">
          <a:blip r:embed="rId2" cstate="print"/>
          <a:srcRect b="17493"/>
          <a:stretch/>
        </p:blipFill>
        <p:spPr>
          <a:xfrm>
            <a:off x="1447800" y="1981200"/>
            <a:ext cx="5696711" cy="346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62774" y="1198599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Social Assistance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62" y="1981199"/>
            <a:ext cx="5970638" cy="370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99346" y="119859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Decision Making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0966" y="1195176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Remote Collaborations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098" name="Picture 2" descr="http://www.ahrq.gov/teamsteppstools/images/tslogo1m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133600"/>
            <a:ext cx="4370580" cy="352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105400" y="2438400"/>
            <a:ext cx="138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TeamSTEPPS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3810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Leadership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Mutual Support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Communication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Attitude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Situation Monitoring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Patient Safety</a:t>
            </a:r>
            <a:endParaRPr lang="en-US" dirty="0"/>
          </a:p>
        </p:txBody>
      </p:sp>
      <p:pic>
        <p:nvPicPr>
          <p:cNvPr id="4100" name="Picture 4" descr="http://www.telepresenceoptions.com/images/lifesize_room_465x233p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438400"/>
            <a:ext cx="5930843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400800" y="3635276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Expressing Opinion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Managing Conflict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Making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 Speed of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Interaction with Colleagues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Difficulty Establishing Rapport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05273E-6 L -0.30312 -0.174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0" y="-8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047E-7 L -0.03177 -0.1919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-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87697E-6 L 0.29236 -0.2164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0" y="-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/>
      <p:bldP spid="15" grpId="0"/>
      <p:bldP spid="13" grpId="0"/>
      <p:bldP spid="13" grpId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Group Vs. Dyadic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295400"/>
            <a:ext cx="6961137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52399" y="1295400"/>
            <a:ext cx="6961137" cy="2895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6867896" cy="271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Case Studies of People who are Blind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92966397"/>
              </p:ext>
            </p:extLst>
          </p:nvPr>
        </p:nvGraphicFramePr>
        <p:xfrm>
          <a:off x="533400" y="1143000"/>
          <a:ext cx="8077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sz="3400" dirty="0" smtClean="0"/>
              <a:t>Self-Report Importance of Non-Verbal Cues</a:t>
            </a:r>
            <a:endParaRPr lang="en-US" sz="3400" dirty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1"/>
          </p:nvPr>
        </p:nvSpPr>
        <p:spPr>
          <a:xfrm>
            <a:off x="4114800" y="2895600"/>
            <a:ext cx="4876800" cy="13716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Focus Group on 8 Social needs </a:t>
            </a:r>
          </a:p>
          <a:p>
            <a:pPr lvl="1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27 participants -  16 blind, 9 low vision and 2 sighted specialists.</a:t>
            </a:r>
          </a:p>
          <a:p>
            <a:pPr lvl="1"/>
            <a:endParaRPr lang="en-US" dirty="0"/>
          </a:p>
        </p:txBody>
      </p:sp>
      <p:pic>
        <p:nvPicPr>
          <p:cNvPr id="10" name="Picture 9" descr="steve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3517413" cy="264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0861"/>
              </p:ext>
            </p:extLst>
          </p:nvPr>
        </p:nvGraphicFramePr>
        <p:xfrm>
          <a:off x="609600" y="1447800"/>
          <a:ext cx="8001000" cy="410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564"/>
                <a:gridCol w="6716436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Statement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Need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how many people are standing in front you, and where each person is standing.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where a person is directing his/her attention.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identities of the people standing in front of you.</a:t>
                      </a:r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something about the appearance of the people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the physical appearance of a person who you know has changed since the last time you encountered him/her.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facial expressions of the person standing in front of you.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hand gestures and body motions of the person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your personal mannerisms do not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ﬁt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behavioral norms and expectations of the sighted people with whom you will be interacting.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QuestionaireBiad.bmp"/>
          <p:cNvPicPr/>
          <p:nvPr/>
        </p:nvPicPr>
        <p:blipFill>
          <a:blip r:embed="rId3" cstate="print"/>
          <a:srcRect l="4066" r="6945"/>
          <a:stretch>
            <a:fillRect/>
          </a:stretch>
        </p:blipFill>
        <p:spPr>
          <a:xfrm>
            <a:off x="2590800" y="1524000"/>
            <a:ext cx="3962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 descr="SurveyPoster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829" y="1752600"/>
            <a:ext cx="5580341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nimBg="1"/>
      <p:bldP spid="35" grpI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Contributions from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8600" y="5802868"/>
            <a:ext cx="42679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1981994" y="3744674"/>
            <a:ext cx="411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43600" y="5879068"/>
            <a:ext cx="111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749925" y="3593068"/>
            <a:ext cx="127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Importance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86200" y="5345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86200" y="4888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86200" y="4431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86200" y="3974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86200" y="3440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6200" y="2983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86200" y="2526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86200" y="2069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0714" y="5160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72114" y="4717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57600" y="4246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72114" y="3792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71598" y="3266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82998" y="2823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68484" y="2352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82998" y="18985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191000" y="2069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91000" y="2526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91000" y="2983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91000" y="3440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191000" y="3974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91000" y="4431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91000" y="4888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91000" y="5345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spect="1"/>
          </p:cNvSpPr>
          <p:nvPr/>
        </p:nvSpPr>
        <p:spPr>
          <a:xfrm>
            <a:off x="7596777" y="1884736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8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37157" y="58028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pitchFamily="18" charset="0"/>
                <a:cs typeface="Times" pitchFamily="18" charset="0"/>
              </a:rPr>
              <a:t>High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596777" y="427886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2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654040" y="2802040"/>
            <a:ext cx="365760" cy="3657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7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7596777" y="32273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3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596777" y="23129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6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044440" y="5161336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4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7596777" y="3763612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1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259946" y="4703410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5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603226337"/>
              </p:ext>
            </p:extLst>
          </p:nvPr>
        </p:nvGraphicFramePr>
        <p:xfrm>
          <a:off x="304800" y="1828800"/>
          <a:ext cx="28194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" name="Right Brace 52"/>
          <p:cNvSpPr/>
          <p:nvPr/>
        </p:nvSpPr>
        <p:spPr>
          <a:xfrm>
            <a:off x="8305800" y="1840468"/>
            <a:ext cx="228600" cy="2743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7023629" y="3020181"/>
            <a:ext cx="32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Work in Social Assistance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7322457" y="1828800"/>
            <a:ext cx="914400" cy="28956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5000"/>
            </a:schemeClr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animBg="1"/>
      <p:bldP spid="42" grpId="0" uiExpand="1" animBg="1"/>
      <p:bldP spid="43" grpId="0" uiExpand="1" animBg="1"/>
      <p:bldP spid="44" grpId="0" uiExpand="1" animBg="1"/>
      <p:bldP spid="45" grpId="0" uiExpand="1" animBg="1"/>
      <p:bldP spid="46" grpId="0" animBg="1"/>
      <p:bldP spid="47" grpId="0" uiExpand="1" animBg="1"/>
      <p:bldP spid="48" grpId="0" uiExpand="1" animBg="1"/>
      <p:bldGraphic spid="51" grpId="0" uiExpand="1">
        <p:bldSub>
          <a:bldDgm bld="one"/>
        </p:bldSub>
      </p:bldGraphic>
      <p:bldP spid="53" grpId="0" animBg="1"/>
      <p:bldP spid="54" grpId="0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Stereotypy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81000" y="1143000"/>
            <a:ext cx="83058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Any non-functional repetitive behavior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Two main causes for stereotypy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Lack of sensory feedback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Lack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 of cognitive feedback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Methods of control Stereotypy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752600" y="3733800"/>
          <a:ext cx="4953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-114300" y="4610100"/>
            <a:ext cx="2209800" cy="0"/>
          </a:xfrm>
          <a:prstGeom prst="line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91394" y="4266406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1394" y="5712618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858000" y="3810000"/>
            <a:ext cx="1981200" cy="2286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Rocking is the most prevalent stereotypy for people who are blind and visually impaired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riching the Lives of Individuals &amp;#x0D;&amp;#x0A;with Disabilities through &amp;#x0D;&amp;#x0A;Human-Centered Multimedia Computing 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Human-Centered Multimedia Computing: What is it?&amp;quot;&quot;/&gt;&lt;property id=&quot;20307&quot; value=&quot;293&quot;/&gt;&lt;/object&gt;&lt;object type=&quot;3&quot; unique_id=&quot;10006&quot;&gt;&lt;property id=&quot;20148&quot; value=&quot;5&quot;/&gt;&lt;property id=&quot;20300&quot; value=&quot;Slide 3 - &amp;quot;“Human-Centeredness”&amp;quot;&quot;/&gt;&lt;property id=&quot;20307&quot; value=&quot;294&quot;/&gt;&lt;/object&gt;&lt;object type=&quot;3&quot; unique_id=&quot;10007&quot;&gt;&lt;property id=&quot;20148&quot; value=&quot;5&quot;/&gt;&lt;property id=&quot;20300&quot; value=&quot;Slide 4 - &amp;quot;Human-Centeredness: Our Approach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Disability: Understanding the Term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Levels of Disability: Examples&amp;quot;&quot;/&gt;&lt;property id=&quot;20307&quot; value=&quot;308&quot;/&gt;&lt;/object&gt;&lt;object type=&quot;3&quot; unique_id=&quot;10010&quot;&gt;&lt;property id=&quot;20148&quot; value=&quot;5&quot;/&gt;&lt;property id=&quot;20300&quot; value=&quot;Slide 7 - &amp;quot;Human-Centered Multimedia Design: &amp;#x0D;&amp;#x0A;Explicit and Implicit Needs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Broader Impact&amp;quot;&quot;/&gt;&lt;property id=&quot;20307&quot; value=&quot;309&quot;/&gt;&lt;/object&gt;&lt;object type=&quot;3&quot; unique_id=&quot;10012&quot;&gt;&lt;property id=&quot;20148&quot; value=&quot;5&quot;/&gt;&lt;property id=&quot;20300&quot; value=&quot;Slide 9 - &amp;quot;Focus&amp;quot;&quot;/&gt;&lt;property id=&quot;20307&quot; value=&quot;329&quot;/&gt;&lt;/object&gt;&lt;object type=&quot;3&quot; unique_id=&quot;10013&quot;&gt;&lt;property id=&quot;20148&quot; value=&quot;5&quot;/&gt;&lt;property id=&quot;20300&quot; value=&quot;Slide 10 - &amp;quot;Collaborators&amp;quot;&quot;/&gt;&lt;property id=&quot;20307&quot; value=&quot;330&quot;/&gt;&lt;/object&gt;&lt;object type=&quot;3&quot; unique_id=&quot;10014&quot;&gt;&lt;property id=&quot;20148&quot; value=&quot;5&quot;/&gt;&lt;property id=&quot;20300&quot; value=&quot;Slide 11 - &amp;quot;Assistive and Rehabilitative Technologies&amp;quot;&quot;/&gt;&lt;property id=&quot;20307&quot; value=&quot;317&quot;/&gt;&lt;/object&gt;&lt;object type=&quot;3&quot; unique_id=&quot;10015&quot;&gt;&lt;property id=&quot;20148&quot; value=&quot;5&quot;/&gt;&lt;property id=&quot;20300&quot; value=&quot;Slide 12 - &amp;quot;iCARE Reader&amp;quot;&quot;/&gt;&lt;property id=&quot;20307&quot; value=&quot;318&quot;/&gt;&lt;/object&gt;&lt;object type=&quot;3&quot; unique_id=&quot;10016&quot;&gt;&lt;property id=&quot;20148&quot; value=&quot;5&quot;/&gt;&lt;property id=&quot;20300&quot; value=&quot;Slide 13 - &amp;quot;NoteTaker: A Note Taking assistive device&amp;quot;&quot;/&gt;&lt;property id=&quot;20307&quot; value=&quot;325&quot;/&gt;&lt;/object&gt;&lt;object type=&quot;3&quot; unique_id=&quot;10017&quot;&gt;&lt;property id=&quot;20148&quot; value=&quot;5&quot;/&gt;&lt;property id=&quot;20300&quot; value=&quot;Slide 14 - &amp;quot;Non verbal Skills&amp;quot;&quot;/&gt;&lt;property id=&quot;20307&quot; value=&quot;331&quot;/&gt;&lt;/object&gt;&lt;object type=&quot;3&quot; unique_id=&quot;10018&quot;&gt;&lt;property id=&quot;20148&quot; value=&quot;5&quot;/&gt;&lt;property id=&quot;20300&quot; value=&quot;Slide 15 - &amp;quot;Non Verbal Cues&amp;quot;&quot;/&gt;&lt;property id=&quot;20307&quot; value=&quot;332&quot;/&gt;&lt;/object&gt;&lt;object type=&quot;3&quot; unique_id=&quot;10019&quot;&gt;&lt;property id=&quot;20148&quot; value=&quot;5&quot;/&gt;&lt;property id=&quot;20300&quot; value=&quot;Slide 16 - &amp;quot;Target Population &amp;quot;&quot;/&gt;&lt;property id=&quot;20307&quot; value=&quot;333&quot;/&gt;&lt;/object&gt;&lt;object type=&quot;3&quot; unique_id=&quot;10020&quot;&gt;&lt;property id=&quot;20148&quot; value=&quot;5&quot;/&gt;&lt;property id=&quot;20300&quot; value=&quot;Slide 17 - &amp;quot;Sensing Technologies&amp;quot;&quot;/&gt;&lt;property id=&quot;20307&quot; value=&quot;334&quot;/&gt;&lt;/object&gt;&lt;object type=&quot;3&quot; unique_id=&quot;10021&quot;&gt;&lt;property id=&quot;20148&quot; value=&quot;5&quot;/&gt;&lt;property id=&quot;20300&quot; value=&quot;Slide 18&quot;/&gt;&lt;property id=&quot;20307&quot; value=&quot;335&quot;/&gt;&lt;/object&gt;&lt;object type=&quot;3&quot; unique_id=&quot;10022&quot;&gt;&lt;property id=&quot;20148&quot; value=&quot;5&quot;/&gt;&lt;property id=&quot;20300&quot; value=&quot;Slide 19 - &amp;quot;Tracking people using Structured Mode Searching Particle Fileter (SMSPF)&amp;quot;&quot;/&gt;&lt;property id=&quot;20307&quot; value=&quot;336&quot;/&gt;&lt;/object&gt;&lt;object type=&quot;3&quot; unique_id=&quot;10023&quot;&gt;&lt;property id=&quot;20148&quot; value=&quot;5&quot;/&gt;&lt;property id=&quot;20300&quot; value=&quot;Slide 20 - &amp;quot;Results – Datasets and Evaluation Metrics&amp;quot;&quot;/&gt;&lt;property id=&quot;20307&quot; value=&quot;337&quot;/&gt;&lt;/object&gt;&lt;object type=&quot;3&quot; unique_id=&quot;10024&quot;&gt;&lt;property id=&quot;20148&quot; value=&quot;5&quot;/&gt;&lt;property id=&quot;20300&quot; value=&quot;Slide 21 - &amp;quot;Results – Example Dataset&amp;quot;&quot;/&gt;&lt;property id=&quot;20307&quot; value=&quot;338&quot;/&gt;&lt;/object&gt;&lt;object type=&quot;3&quot; unique_id=&quot;10025&quot;&gt;&lt;property id=&quot;20148&quot; value=&quot;5&quot;/&gt;&lt;property id=&quot;20300&quot; value=&quot;Slide 22 - &amp;quot;Head Pose Estimation&amp;quot;&quot;/&gt;&lt;property id=&quot;20307&quot; value=&quot;343&quot;/&gt;&lt;/object&gt;&lt;object type=&quot;3&quot; unique_id=&quot;10026&quot;&gt;&lt;property id=&quot;20148&quot; value=&quot;5&quot;/&gt;&lt;property id=&quot;20300&quot; value=&quot;Slide 23 - &amp;quot;Haptic Communication of Interpersonal Direction &amp;amp; Distance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Haptic Communication of Facial Expressions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Non-Verbal Cues for Future Work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Haptic Perception of Color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Cognitive Assistance for Alzheimer’s Care&amp;quot;&quot;/&gt;&lt;property id=&quot;20307&quot; value=&quot;320&quot;/&gt;&lt;/object&gt;&lt;object type=&quot;3&quot; unique_id=&quot;10031&quot;&gt;&lt;property id=&quot;20148&quot; value=&quot;5&quot;/&gt;&lt;property id=&quot;20300&quot; value=&quot;Slide 28 - &amp;quot;Complex Activity Gesture Recognition&amp;quot;&quot;/&gt;&lt;property id=&quot;20307&quot; value=&quot;321&quot;/&gt;&lt;/object&gt;&lt;object type=&quot;3&quot; unique_id=&quot;10032&quot;&gt;&lt;property id=&quot;20148&quot; value=&quot;5&quot;/&gt;&lt;property id=&quot;20300&quot; value=&quot;Slide 29 - &amp;quot;Healthcare Technologies&amp;quot;&quot;/&gt;&lt;property id=&quot;20307&quot; value=&quot;322&quot;/&gt;&lt;/object&gt;&lt;object type=&quot;3&quot; unique_id=&quot;10033&quot;&gt;&lt;property id=&quot;20148&quot; value=&quot;5&quot;/&gt;&lt;property id=&quot;20300&quot; value=&quot;Slide 30 - &amp;quot;Assessment of  Fatigue During Functional Activity&amp;quot;&quot;/&gt;&lt;property id=&quot;20307&quot; value=&quot;324&quot;/&gt;&lt;/object&gt;&lt;object type=&quot;3&quot; unique_id=&quot;10034&quot;&gt;&lt;property id=&quot;20148&quot; value=&quot;5&quot;/&gt;&lt;property id=&quot;20300&quot; value=&quot;Slide 31 - &amp;quot;Monitoring Ambulatory State for Fall Detection&amp;quot;&quot;/&gt;&lt;property id=&quot;20307&quot; value=&quot;323&quot;/&gt;&lt;/object&gt;&lt;object type=&quot;3&quot; unique_id=&quot;10035&quot;&gt;&lt;property id=&quot;20148&quot; value=&quot;5&quot;/&gt;&lt;property id=&quot;20300&quot; value=&quot;Slide 32 - &amp;quot;Monitoring Ambulatory State for Fall Detection&amp;quot;&quot;/&gt;&lt;property id=&quot;20307&quot; value=&quot;340&quot;/&gt;&lt;/object&gt;&lt;object type=&quot;3&quot; unique_id=&quot;10036&quot;&gt;&lt;property id=&quot;20148&quot; value=&quot;5&quot;/&gt;&lt;property id=&quot;20300&quot; value=&quot;Slide 33 - &amp;quot;Monitoring Ambulatory State for Fall Detection&amp;quot;&quot;/&gt;&lt;property id=&quot;20307&quot; value=&quot;341&quot;/&gt;&lt;/object&gt;&lt;object type=&quot;3&quot; unique_id=&quot;10037&quot;&gt;&lt;property id=&quot;20148&quot; value=&quot;5&quot;/&gt;&lt;property id=&quot;20300&quot; value=&quot;Slide 34 - &amp;quot;Using eye tracking to train radiologists&amp;quot;&quot;/&gt;&lt;property id=&quot;20307&quot; value=&quot;326&quot;/&gt;&lt;/object&gt;&lt;object type=&quot;3&quot; unique_id=&quot;10038&quot;&gt;&lt;property id=&quot;20148&quot; value=&quot;5&quot;/&gt;&lt;property id=&quot;20300&quot; value=&quot;Slide 35 - &amp;quot;Learning from Eye Gaze Tracking &amp;quot;&quot;/&gt;&lt;property id=&quot;20307&quot; value=&quot;327&quot;/&gt;&lt;/object&gt;&lt;object type=&quot;3&quot; unique_id=&quot;10039&quot;&gt;&lt;property id=&quot;20148&quot; value=&quot;5&quot;/&gt;&lt;property id=&quot;20300&quot; value=&quot;Slide 36 - &amp;quot;Implicit versus Explicit visual processing &amp;quot;&quot;/&gt;&lt;property id=&quot;20307&quot; value=&quot;328&quot;/&gt;&lt;/object&gt;&lt;object type=&quot;3&quot; unique_id=&quot;10040&quot;&gt;&lt;property id=&quot;20148&quot; value=&quot;5&quot;/&gt;&lt;property id=&quot;20300&quot; value=&quot;Slide 37 - &amp;quot;Cognitive Support in Clinical Decision-Making&amp;quot;&quot;/&gt;&lt;property id=&quot;20307&quot; value=&quot;310&quot;/&gt;&lt;/object&gt;&lt;object type=&quot;3&quot; unique_id=&quot;10041&quot;&gt;&lt;property id=&quot;20148&quot; value=&quot;5&quot;/&gt;&lt;property id=&quot;20300&quot; value=&quot;Slide 38 - &amp;quot;Cardiac Decision Support&amp;quot;&quot;/&gt;&lt;property id=&quot;20307&quot; value=&quot;312&quot;/&gt;&lt;/object&gt;&lt;object type=&quot;3&quot; unique_id=&quot;10042&quot;&gt;&lt;property id=&quot;20148&quot; value=&quot;5&quot;/&gt;&lt;property id=&quot;20300&quot; value=&quot;Slide 39 - &amp;quot;CUbiC: Enriching Lives through HCMC&amp;quot;&quot;/&gt;&lt;property id=&quot;20307&quot; value=&quot;339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3|0.2|0.4|0.5|0.6|0.5|0.8|0.3|0.6"/>
</p:tagLst>
</file>

<file path=ppt/theme/theme1.xml><?xml version="1.0" encoding="utf-8"?>
<a:theme xmlns:a="http://schemas.openxmlformats.org/drawingml/2006/main" name="CUbiC Template (Fall 2009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CUbiC Template (Fall 2009)</Template>
  <TotalTime>12443</TotalTime>
  <Words>1826</Words>
  <Application>Microsoft Office PowerPoint</Application>
  <PresentationFormat>On-screen Show (4:3)</PresentationFormat>
  <Paragraphs>472</Paragraphs>
  <Slides>39</Slides>
  <Notes>5</Notes>
  <HiddenSlides>5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CUbiC Template (Fall 2009)</vt:lpstr>
      <vt:lpstr>Equation</vt:lpstr>
      <vt:lpstr>Mediated Social Interpersonal Communication  Evidence-based Understanding of Multimedia Solutions for Enriching Social Situational Awareness</vt:lpstr>
      <vt:lpstr>Scope of this dissertation</vt:lpstr>
      <vt:lpstr>Social Interactions</vt:lpstr>
      <vt:lpstr>SSA in Various Settings</vt:lpstr>
      <vt:lpstr>Group Vs. Dyadic Interactions</vt:lpstr>
      <vt:lpstr>Case Studies of People who are Blind</vt:lpstr>
      <vt:lpstr>Self-Report Importance of Non-Verbal Cues</vt:lpstr>
      <vt:lpstr>Contributions from this Dissertation</vt:lpstr>
      <vt:lpstr>Stereotypy</vt:lpstr>
      <vt:lpstr>Proposed solution</vt:lpstr>
      <vt:lpstr>Social Gaze &amp; Interaction Space</vt:lpstr>
      <vt:lpstr>Modeling Distance &amp; Direction through Face Detection</vt:lpstr>
      <vt:lpstr>Structured Mode Searching Particle Filter (SMSPF)</vt:lpstr>
      <vt:lpstr>Face/Person Detection/Tracking</vt:lpstr>
      <vt:lpstr>Social Scene Delivery System</vt:lpstr>
      <vt:lpstr>Social Scene Information Delivery</vt:lpstr>
      <vt:lpstr>Person Specific Feature Selection</vt:lpstr>
      <vt:lpstr>Person-Specific Feature Selection</vt:lpstr>
      <vt:lpstr>Design Considerations for Social Interaction Aid</vt:lpstr>
      <vt:lpstr>PowerPoint Presentation</vt:lpstr>
      <vt:lpstr>Facial Expressions in Non-verbal Communication</vt:lpstr>
      <vt:lpstr>Temporal Exemplar-Based Facial Expression Recognition</vt:lpstr>
      <vt:lpstr>Temporal Exemplar-Based Facial Expression Recognition</vt:lpstr>
      <vt:lpstr>Optimization Performance</vt:lpstr>
      <vt:lpstr>What’s going on inside?</vt:lpstr>
      <vt:lpstr>An interface for delivering facial expressions</vt:lpstr>
      <vt:lpstr>Haptic Glove – HCI Testing</vt:lpstr>
      <vt:lpstr>Haptic Emoticon Mapping</vt:lpstr>
      <vt:lpstr>Dyadic Interaction Assistant</vt:lpstr>
      <vt:lpstr>Classifiers &amp; Results</vt:lpstr>
      <vt:lpstr>Results</vt:lpstr>
      <vt:lpstr>Results – Datasets and Evaluation Metrics</vt:lpstr>
      <vt:lpstr>Results – Example Dataset</vt:lpstr>
      <vt:lpstr>Facial Expressions and Head Mannerisms </vt:lpstr>
      <vt:lpstr>Science Policy Study</vt:lpstr>
      <vt:lpstr>Impact</vt:lpstr>
      <vt:lpstr>Awards &amp; Recognitions</vt:lpstr>
      <vt:lpstr>Current Research</vt:lpstr>
      <vt:lpstr>Thanks</vt:lpstr>
    </vt:vector>
  </TitlesOfParts>
  <Company>ASU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FaceProcessing</dc:creator>
  <cp:lastModifiedBy>sreekar krishna</cp:lastModifiedBy>
  <cp:revision>650</cp:revision>
  <cp:lastPrinted>2011-03-04T15:56:44Z</cp:lastPrinted>
  <dcterms:created xsi:type="dcterms:W3CDTF">2009-10-07T04:34:59Z</dcterms:created>
  <dcterms:modified xsi:type="dcterms:W3CDTF">2011-03-05T07:37:21Z</dcterms:modified>
</cp:coreProperties>
</file>